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337" r:id="rId2"/>
    <p:sldId id="256" r:id="rId3"/>
    <p:sldId id="332" r:id="rId4"/>
    <p:sldId id="271" r:id="rId5"/>
    <p:sldId id="264" r:id="rId6"/>
    <p:sldId id="334" r:id="rId7"/>
    <p:sldId id="272" r:id="rId8"/>
    <p:sldId id="270" r:id="rId9"/>
    <p:sldId id="335" r:id="rId10"/>
    <p:sldId id="277" r:id="rId11"/>
    <p:sldId id="280" r:id="rId12"/>
    <p:sldId id="279" r:id="rId13"/>
    <p:sldId id="282" r:id="rId14"/>
    <p:sldId id="336" r:id="rId15"/>
    <p:sldId id="327" r:id="rId16"/>
    <p:sldId id="326" r:id="rId17"/>
    <p:sldId id="328" r:id="rId18"/>
    <p:sldId id="329" r:id="rId19"/>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MSupport" initials="I"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00"/>
    <a:srgbClr val="006600"/>
    <a:srgbClr val="FF6600"/>
    <a:srgbClr val="7E0033"/>
    <a:srgbClr val="FA0065"/>
    <a:srgbClr val="CC99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8030" autoAdjust="0"/>
    <p:restoredTop sz="94419" autoAdjust="0"/>
  </p:normalViewPr>
  <p:slideViewPr>
    <p:cSldViewPr>
      <p:cViewPr varScale="1">
        <p:scale>
          <a:sx n="119" d="100"/>
          <a:sy n="119" d="100"/>
        </p:scale>
        <p:origin x="-2052" y="-96"/>
      </p:cViewPr>
      <p:guideLst>
        <p:guide orient="horz" pos="2160"/>
        <p:guide pos="2880"/>
      </p:guideLst>
    </p:cSldViewPr>
  </p:slideViewPr>
  <p:notesTextViewPr>
    <p:cViewPr>
      <p:scale>
        <a:sx n="100" d="100"/>
        <a:sy n="100" d="100"/>
      </p:scale>
      <p:origin x="0" y="0"/>
    </p:cViewPr>
  </p:notesTextViewPr>
  <p:notesViewPr>
    <p:cSldViewPr>
      <p:cViewPr varScale="1">
        <p:scale>
          <a:sx n="54" d="100"/>
          <a:sy n="54" d="100"/>
        </p:scale>
        <p:origin x="-284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02ACCC-BB11-48CE-A20F-06A9A7D700A0}" type="datetimeFigureOut">
              <a:rPr lang="en-US" smtClean="0"/>
              <a:t>5/29/2015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4758DB-8DCB-45DE-B80A-E97F5643BC71}" type="slidenum">
              <a:rPr lang="en-US" smtClean="0"/>
              <a:t>‹#›</a:t>
            </a:fld>
            <a:endParaRPr lang="en-US"/>
          </a:p>
        </p:txBody>
      </p:sp>
    </p:spTree>
    <p:extLst>
      <p:ext uri="{BB962C8B-B14F-4D97-AF65-F5344CB8AC3E}">
        <p14:creationId xmlns:p14="http://schemas.microsoft.com/office/powerpoint/2010/main" val="1697450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9D9900-321E-4030-9482-4CEEBBE2B442}" type="datetimeFigureOut">
              <a:rPr lang="en-US" smtClean="0"/>
              <a:t>5/29/2015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981BE9-E30F-45D3-8C00-F4C7E3277578}" type="slidenum">
              <a:rPr lang="en-US" smtClean="0"/>
              <a:t>‹#›</a:t>
            </a:fld>
            <a:endParaRPr lang="en-US"/>
          </a:p>
        </p:txBody>
      </p:sp>
    </p:spTree>
    <p:extLst>
      <p:ext uri="{BB962C8B-B14F-4D97-AF65-F5344CB8AC3E}">
        <p14:creationId xmlns:p14="http://schemas.microsoft.com/office/powerpoint/2010/main" val="2113381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smtClean="0"/>
          </a:p>
          <a:p>
            <a:endParaRPr lang="en-US" baseline="0" smtClean="0"/>
          </a:p>
          <a:p>
            <a:endParaRPr lang="en-US"/>
          </a:p>
        </p:txBody>
      </p:sp>
      <p:sp>
        <p:nvSpPr>
          <p:cNvPr id="4" name="Slide Number Placeholder 3"/>
          <p:cNvSpPr>
            <a:spLocks noGrp="1"/>
          </p:cNvSpPr>
          <p:nvPr>
            <p:ph type="sldNum" sz="quarter" idx="10"/>
          </p:nvPr>
        </p:nvSpPr>
        <p:spPr/>
        <p:txBody>
          <a:bodyPr/>
          <a:lstStyle/>
          <a:p>
            <a:fld id="{32981BE9-E30F-45D3-8C00-F4C7E3277578}" type="slidenum">
              <a:rPr lang="en-US" smtClean="0"/>
              <a:t>2</a:t>
            </a:fld>
            <a:endParaRPr lang="en-US"/>
          </a:p>
        </p:txBody>
      </p:sp>
    </p:spTree>
    <p:extLst>
      <p:ext uri="{BB962C8B-B14F-4D97-AF65-F5344CB8AC3E}">
        <p14:creationId xmlns:p14="http://schemas.microsoft.com/office/powerpoint/2010/main" val="2061426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7301">
              <a:defRPr/>
            </a:pPr>
            <a:r>
              <a:rPr lang="en-US" smtClean="0"/>
              <a:t>employees who are authorized to operate machinery will attend a corresponding practical application that provides you the opportunity to shadow an ‘instructor’ while he or she demonstrates the procedures involved in safely operating Record Center machines and equipment. In turn, you will perform the task back to the ‘instructor’ as he or she assesses and validates performance. You should also talk to your manager or supervisor after completing this training, to determine other curriculum modules that you should take.</a:t>
            </a:r>
          </a:p>
        </p:txBody>
      </p:sp>
      <p:sp>
        <p:nvSpPr>
          <p:cNvPr id="4" name="Slide Number Placeholder 3"/>
          <p:cNvSpPr>
            <a:spLocks noGrp="1"/>
          </p:cNvSpPr>
          <p:nvPr>
            <p:ph type="sldNum" sz="quarter" idx="10"/>
          </p:nvPr>
        </p:nvSpPr>
        <p:spPr/>
        <p:txBody>
          <a:bodyPr/>
          <a:lstStyle/>
          <a:p>
            <a:fld id="{32981BE9-E30F-45D3-8C00-F4C7E3277578}" type="slidenum">
              <a:rPr lang="en-US" smtClean="0"/>
              <a:t>3</a:t>
            </a:fld>
            <a:endParaRPr lang="en-US"/>
          </a:p>
        </p:txBody>
      </p:sp>
    </p:spTree>
    <p:extLst>
      <p:ext uri="{BB962C8B-B14F-4D97-AF65-F5344CB8AC3E}">
        <p14:creationId xmlns:p14="http://schemas.microsoft.com/office/powerpoint/2010/main" val="2994396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981BE9-E30F-45D3-8C00-F4C7E3277578}" type="slidenum">
              <a:rPr lang="en-US" smtClean="0"/>
              <a:t>5</a:t>
            </a:fld>
            <a:endParaRPr lang="en-US"/>
          </a:p>
        </p:txBody>
      </p:sp>
    </p:spTree>
    <p:extLst>
      <p:ext uri="{BB962C8B-B14F-4D97-AF65-F5344CB8AC3E}">
        <p14:creationId xmlns:p14="http://schemas.microsoft.com/office/powerpoint/2010/main" val="3020042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981BE9-E30F-45D3-8C00-F4C7E3277578}" type="slidenum">
              <a:rPr lang="en-US" smtClean="0"/>
              <a:t>16</a:t>
            </a:fld>
            <a:endParaRPr lang="en-US"/>
          </a:p>
        </p:txBody>
      </p:sp>
    </p:spTree>
    <p:extLst>
      <p:ext uri="{BB962C8B-B14F-4D97-AF65-F5344CB8AC3E}">
        <p14:creationId xmlns:p14="http://schemas.microsoft.com/office/powerpoint/2010/main" val="4222872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9" name="Rectangle 8"/>
          <p:cNvSpPr/>
          <p:nvPr userDrawn="1"/>
        </p:nvSpPr>
        <p:spPr>
          <a:xfrm>
            <a:off x="0" y="0"/>
            <a:ext cx="9144000" cy="990600"/>
          </a:xfrm>
          <a:prstGeom prst="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5" name="Title 1"/>
          <p:cNvSpPr>
            <a:spLocks noGrp="1"/>
          </p:cNvSpPr>
          <p:nvPr>
            <p:ph type="title" hasCustomPrompt="1"/>
          </p:nvPr>
        </p:nvSpPr>
        <p:spPr>
          <a:xfrm>
            <a:off x="304800" y="147503"/>
            <a:ext cx="6400800" cy="766897"/>
          </a:xfrm>
          <a:prstGeom prst="rect">
            <a:avLst/>
          </a:prstGeom>
        </p:spPr>
        <p:txBody>
          <a:bodyPr/>
          <a:lstStyle>
            <a:lvl1pPr algn="l">
              <a:defRPr b="1">
                <a:latin typeface="Segoe UI" panose="020B0502040204020203" pitchFamily="34" charset="0"/>
                <a:ea typeface="Segoe UI" panose="020B0502040204020203" pitchFamily="34" charset="0"/>
                <a:cs typeface="Segoe UI" panose="020B0502040204020203" pitchFamily="34" charset="0"/>
              </a:defRPr>
            </a:lvl1pPr>
          </a:lstStyle>
          <a:p>
            <a:r>
              <a:rPr lang="en-US" smtClean="0"/>
              <a:t>Edit Title</a:t>
            </a:r>
            <a:endParaRPr lang="en-US"/>
          </a:p>
        </p:txBody>
      </p:sp>
      <p:sp>
        <p:nvSpPr>
          <p:cNvPr id="2" name="Round Same Side Corner Rectangle 1"/>
          <p:cNvSpPr/>
          <p:nvPr userDrawn="1"/>
        </p:nvSpPr>
        <p:spPr>
          <a:xfrm rot="10800000">
            <a:off x="6781800" y="1"/>
            <a:ext cx="2133600" cy="445816"/>
          </a:xfrm>
          <a:prstGeom prst="round2SameRect">
            <a:avLst>
              <a:gd name="adj1" fmla="val 37692"/>
              <a:gd name="adj2" fmla="val 0"/>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050" dirty="0" smtClean="0">
              <a:solidFill>
                <a:schemeClr val="tx1"/>
              </a:solidFill>
              <a:latin typeface="Arial" pitchFamily="34" charset="0"/>
            </a:endParaRPr>
          </a:p>
        </p:txBody>
      </p:sp>
      <p:sp>
        <p:nvSpPr>
          <p:cNvPr id="4" name="TextBox 3"/>
          <p:cNvSpPr txBox="1"/>
          <p:nvPr userDrawn="1"/>
        </p:nvSpPr>
        <p:spPr>
          <a:xfrm>
            <a:off x="6742044" y="48112"/>
            <a:ext cx="2209800" cy="369332"/>
          </a:xfrm>
          <a:prstGeom prst="rect">
            <a:avLst/>
          </a:prstGeom>
          <a:noFill/>
        </p:spPr>
        <p:txBody>
          <a:bodyPr wrap="square" rtlCol="0">
            <a:spAutoFit/>
          </a:bodyPr>
          <a:lstStyle/>
          <a:p>
            <a:pPr algn="ctr"/>
            <a:r>
              <a:rPr lang="en-US" b="1" smtClean="0">
                <a:solidFill>
                  <a:schemeClr val="bg1"/>
                </a:solidFill>
                <a:latin typeface="Segoe UI" panose="020B0502040204020203" pitchFamily="34" charset="0"/>
                <a:ea typeface="Segoe UI" panose="020B0502040204020203" pitchFamily="34" charset="0"/>
                <a:cs typeface="Segoe UI" panose="020B0502040204020203" pitchFamily="34" charset="0"/>
              </a:rPr>
              <a:t>Module Outline</a:t>
            </a:r>
            <a:endParaRPr lang="en-US" b="1">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cxnSp>
        <p:nvCxnSpPr>
          <p:cNvPr id="8" name="Straight Connector 7"/>
          <p:cNvCxnSpPr/>
          <p:nvPr userDrawn="1"/>
        </p:nvCxnSpPr>
        <p:spPr>
          <a:xfrm>
            <a:off x="4572000" y="1219200"/>
            <a:ext cx="0" cy="548640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4865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tx1"/>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1524000" y="1904999"/>
            <a:ext cx="6324600" cy="990601"/>
          </a:xfrm>
          <a:prstGeom prst="rect">
            <a:avLst/>
          </a:prstGeom>
        </p:spPr>
        <p:txBody>
          <a:bodyPr/>
          <a:lstStyle>
            <a:lvl1pPr marL="0" indent="0" algn="ctr">
              <a:buNone/>
              <a:defRPr sz="8000" b="1">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Section Title</a:t>
            </a:r>
          </a:p>
        </p:txBody>
      </p:sp>
    </p:spTree>
    <p:extLst>
      <p:ext uri="{BB962C8B-B14F-4D97-AF65-F5344CB8AC3E}">
        <p14:creationId xmlns:p14="http://schemas.microsoft.com/office/powerpoint/2010/main" val="16848221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toryboard Page">
    <p:spTree>
      <p:nvGrpSpPr>
        <p:cNvPr id="1" name=""/>
        <p:cNvGrpSpPr/>
        <p:nvPr/>
      </p:nvGrpSpPr>
      <p:grpSpPr>
        <a:xfrm>
          <a:off x="0" y="0"/>
          <a:ext cx="0" cy="0"/>
          <a:chOff x="0" y="0"/>
          <a:chExt cx="0" cy="0"/>
        </a:xfrm>
      </p:grpSpPr>
      <p:sp>
        <p:nvSpPr>
          <p:cNvPr id="8" name="Text Placeholder 9"/>
          <p:cNvSpPr>
            <a:spLocks noGrp="1"/>
          </p:cNvSpPr>
          <p:nvPr>
            <p:ph type="body" sz="quarter" idx="11" hasCustomPrompt="1"/>
          </p:nvPr>
        </p:nvSpPr>
        <p:spPr>
          <a:xfrm>
            <a:off x="4572000" y="1066800"/>
            <a:ext cx="4419600" cy="5638800"/>
          </a:xfrm>
          <a:prstGeom prst="rect">
            <a:avLst/>
          </a:prstGeom>
          <a:solidFill>
            <a:schemeClr val="bg2"/>
          </a:solidFill>
        </p:spPr>
        <p:txBody>
          <a:bodyPr/>
          <a:lstStyle>
            <a:lvl1pPr marL="0" indent="0">
              <a:buNone/>
              <a:tabLst>
                <a:tab pos="3941763" algn="r"/>
              </a:tabLst>
              <a:defRPr lang="en-US" sz="1200" b="0" baseline="0" smtClean="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r>
              <a:rPr lang="en-US" smtClean="0"/>
              <a:t>&lt;&lt;Add script text&gt;&gt;</a:t>
            </a:r>
            <a:endParaRPr lang="en-US"/>
          </a:p>
        </p:txBody>
      </p:sp>
      <p:sp>
        <p:nvSpPr>
          <p:cNvPr id="15" name="TextBox 14"/>
          <p:cNvSpPr txBox="1"/>
          <p:nvPr userDrawn="1"/>
        </p:nvSpPr>
        <p:spPr>
          <a:xfrm>
            <a:off x="4495800" y="394252"/>
            <a:ext cx="1143000" cy="276999"/>
          </a:xfrm>
          <a:prstGeom prst="rect">
            <a:avLst/>
          </a:prstGeom>
          <a:noFill/>
        </p:spPr>
        <p:txBody>
          <a:bodyPr wrap="square" rtlCol="0">
            <a:spAutoFit/>
          </a:bodyPr>
          <a:lstStyle/>
          <a:p>
            <a:r>
              <a:rPr lang="en-US" sz="1200" b="1" kern="1200" smtClean="0">
                <a:solidFill>
                  <a:schemeClr val="tx1"/>
                </a:solidFill>
                <a:latin typeface="Segoe UI" panose="020B0502040204020203" pitchFamily="34" charset="0"/>
                <a:ea typeface="Segoe UI" panose="020B0502040204020203" pitchFamily="34" charset="0"/>
                <a:cs typeface="Segoe UI" panose="020B0502040204020203" pitchFamily="34" charset="0"/>
              </a:rPr>
              <a:t>Slide </a:t>
            </a:r>
            <a:r>
              <a:rPr lang="en-US" sz="1200" b="1" kern="1200" baseline="0"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Name:</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7" name="TextBox 16"/>
          <p:cNvSpPr txBox="1"/>
          <p:nvPr userDrawn="1"/>
        </p:nvSpPr>
        <p:spPr>
          <a:xfrm>
            <a:off x="4495800" y="637401"/>
            <a:ext cx="1143000" cy="276999"/>
          </a:xfrm>
          <a:prstGeom prst="rect">
            <a:avLst/>
          </a:prstGeom>
          <a:noFill/>
        </p:spPr>
        <p:txBody>
          <a:bodyPr wrap="square" rtlCol="0">
            <a:spAutoFit/>
          </a:bodyPr>
          <a:lstStyle/>
          <a:p>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Scene:</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cxnSp>
        <p:nvCxnSpPr>
          <p:cNvPr id="19" name="Straight Connector 18"/>
          <p:cNvCxnSpPr/>
          <p:nvPr userDrawn="1"/>
        </p:nvCxnSpPr>
        <p:spPr>
          <a:xfrm>
            <a:off x="4495800" y="457200"/>
            <a:ext cx="0" cy="6248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userDrawn="1"/>
        </p:nvSpPr>
        <p:spPr>
          <a:xfrm>
            <a:off x="0" y="76200"/>
            <a:ext cx="9144000" cy="76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7" name="Content Placeholder 18"/>
          <p:cNvSpPr>
            <a:spLocks noGrp="1"/>
          </p:cNvSpPr>
          <p:nvPr>
            <p:ph sz="quarter" idx="18"/>
          </p:nvPr>
        </p:nvSpPr>
        <p:spPr>
          <a:xfrm>
            <a:off x="5486400" y="395549"/>
            <a:ext cx="3495629" cy="255752"/>
          </a:xfrm>
          <a:prstGeom prst="rect">
            <a:avLst/>
          </a:prstGeom>
          <a:solidFill>
            <a:srgbClr val="FFC000"/>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dirty="0" smtClean="0"/>
              <a:t>Click to edit Master text styles</a:t>
            </a:r>
            <a:endParaRPr lang="en-US" dirty="0"/>
          </a:p>
        </p:txBody>
      </p:sp>
      <p:sp>
        <p:nvSpPr>
          <p:cNvPr id="30" name="Content Placeholder 18"/>
          <p:cNvSpPr>
            <a:spLocks noGrp="1"/>
          </p:cNvSpPr>
          <p:nvPr>
            <p:ph sz="quarter" idx="21"/>
          </p:nvPr>
        </p:nvSpPr>
        <p:spPr>
          <a:xfrm>
            <a:off x="5510694" y="662609"/>
            <a:ext cx="3454402" cy="238539"/>
          </a:xfrm>
          <a:prstGeom prst="rect">
            <a:avLst/>
          </a:prstGeom>
          <a:solidFill>
            <a:schemeClr val="bg2"/>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dirty="0" smtClean="0"/>
              <a:t>Click to edit Master text styles</a:t>
            </a:r>
            <a:endParaRPr lang="en-US" dirty="0"/>
          </a:p>
        </p:txBody>
      </p:sp>
      <p:sp>
        <p:nvSpPr>
          <p:cNvPr id="9" name="Text Placeholder 14"/>
          <p:cNvSpPr>
            <a:spLocks noGrp="1"/>
          </p:cNvSpPr>
          <p:nvPr>
            <p:ph type="body" sz="quarter" idx="12" hasCustomPrompt="1"/>
          </p:nvPr>
        </p:nvSpPr>
        <p:spPr>
          <a:xfrm>
            <a:off x="152400" y="1066800"/>
            <a:ext cx="4267200" cy="5638800"/>
          </a:xfrm>
          <a:prstGeom prst="rect">
            <a:avLst/>
          </a:prstGeom>
          <a:solidFill>
            <a:schemeClr val="bg2">
              <a:lumMod val="75000"/>
            </a:schemeClr>
          </a:solidFill>
        </p:spPr>
        <p:txBody>
          <a:bodyPr>
            <a:noAutofit/>
          </a:bodyPr>
          <a:lstStyle>
            <a:lvl1pPr marL="0" indent="0">
              <a:buClr>
                <a:srgbClr val="FF0000"/>
              </a:buClr>
              <a:buFont typeface="+mj-lt"/>
              <a:buNone/>
              <a:defRPr lang="en-US" sz="1000" b="0" smtClean="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r>
              <a:rPr lang="en-US" sz="1100" smtClean="0">
                <a:latin typeface="Arial"/>
                <a:ea typeface="Times New Roman"/>
              </a:rPr>
              <a:t>&lt;&lt;Enter </a:t>
            </a:r>
            <a:r>
              <a:rPr lang="en-US" sz="1100" dirty="0" smtClean="0">
                <a:latin typeface="Arial"/>
                <a:ea typeface="Times New Roman"/>
              </a:rPr>
              <a:t>all screen movements here, such as highlight boxes, arrows, timing, etc. If multiple events are happening, the numbered list should correspond with the screen shot above left and audio script above </a:t>
            </a:r>
            <a:r>
              <a:rPr lang="en-US" sz="1100" smtClean="0">
                <a:latin typeface="Arial"/>
                <a:ea typeface="Times New Roman"/>
              </a:rPr>
              <a:t>right.&gt;&gt;</a:t>
            </a:r>
            <a:endParaRPr lang="en-US" dirty="0"/>
          </a:p>
        </p:txBody>
      </p:sp>
      <p:sp>
        <p:nvSpPr>
          <p:cNvPr id="10" name="TextBox 9"/>
          <p:cNvSpPr txBox="1"/>
          <p:nvPr userDrawn="1"/>
        </p:nvSpPr>
        <p:spPr>
          <a:xfrm>
            <a:off x="127184" y="408152"/>
            <a:ext cx="1143000" cy="276999"/>
          </a:xfrm>
          <a:prstGeom prst="rect">
            <a:avLst/>
          </a:prstGeom>
          <a:noFill/>
        </p:spPr>
        <p:txBody>
          <a:bodyPr wrap="square" rtlCol="0">
            <a:spAutoFit/>
          </a:bodyPr>
          <a:lstStyle/>
          <a:p>
            <a:r>
              <a:rPr lang="en-US" sz="1200" b="1" kern="1200" smtClean="0">
                <a:solidFill>
                  <a:schemeClr val="tx1"/>
                </a:solidFill>
                <a:latin typeface="Segoe UI" panose="020B0502040204020203" pitchFamily="34" charset="0"/>
                <a:ea typeface="Segoe UI" panose="020B0502040204020203" pitchFamily="34" charset="0"/>
                <a:cs typeface="Segoe UI" panose="020B0502040204020203" pitchFamily="34" charset="0"/>
              </a:rPr>
              <a:t>Previous</a:t>
            </a:r>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1" name="TextBox 10"/>
          <p:cNvSpPr txBox="1"/>
          <p:nvPr userDrawn="1"/>
        </p:nvSpPr>
        <p:spPr>
          <a:xfrm>
            <a:off x="127184" y="651301"/>
            <a:ext cx="1143000" cy="276999"/>
          </a:xfrm>
          <a:prstGeom prst="rect">
            <a:avLst/>
          </a:prstGeom>
          <a:noFill/>
        </p:spPr>
        <p:txBody>
          <a:bodyPr wrap="square" rtlCol="0">
            <a:spAutoFit/>
          </a:bodyPr>
          <a:lstStyle/>
          <a:p>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Next:</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2" name="Content Placeholder 18"/>
          <p:cNvSpPr>
            <a:spLocks noGrp="1"/>
          </p:cNvSpPr>
          <p:nvPr>
            <p:ph sz="quarter" idx="22" hasCustomPrompt="1"/>
          </p:nvPr>
        </p:nvSpPr>
        <p:spPr>
          <a:xfrm>
            <a:off x="914400" y="409449"/>
            <a:ext cx="3505199" cy="241852"/>
          </a:xfrm>
          <a:prstGeom prst="rect">
            <a:avLst/>
          </a:prstGeom>
          <a:solidFill>
            <a:schemeClr val="bg1">
              <a:lumMod val="95000"/>
            </a:schemeClr>
          </a:solidFill>
        </p:spPr>
        <p:txBody>
          <a:bodyPr>
            <a:noAutofit/>
          </a:bodyPr>
          <a:lstStyle>
            <a:lvl1pPr>
              <a:buNone/>
              <a:defRPr sz="1200" baseline="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Where will the page go? (i.e. 3.2)</a:t>
            </a:r>
            <a:endParaRPr lang="en-US" dirty="0"/>
          </a:p>
        </p:txBody>
      </p:sp>
      <p:sp>
        <p:nvSpPr>
          <p:cNvPr id="13" name="Content Placeholder 18"/>
          <p:cNvSpPr>
            <a:spLocks noGrp="1"/>
          </p:cNvSpPr>
          <p:nvPr>
            <p:ph sz="quarter" idx="23" hasCustomPrompt="1"/>
          </p:nvPr>
        </p:nvSpPr>
        <p:spPr>
          <a:xfrm>
            <a:off x="896196" y="676510"/>
            <a:ext cx="3523404" cy="232604"/>
          </a:xfrm>
          <a:prstGeom prst="rect">
            <a:avLst/>
          </a:prstGeom>
          <a:solidFill>
            <a:schemeClr val="bg2"/>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Where will the page go? (i.e. 3.4)</a:t>
            </a:r>
            <a:endParaRPr lang="en-US" dirty="0"/>
          </a:p>
        </p:txBody>
      </p:sp>
    </p:spTree>
    <p:extLst>
      <p:ext uri="{BB962C8B-B14F-4D97-AF65-F5344CB8AC3E}">
        <p14:creationId xmlns:p14="http://schemas.microsoft.com/office/powerpoint/2010/main" val="131458707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oryboard Page">
    <p:spTree>
      <p:nvGrpSpPr>
        <p:cNvPr id="1" name=""/>
        <p:cNvGrpSpPr/>
        <p:nvPr/>
      </p:nvGrpSpPr>
      <p:grpSpPr>
        <a:xfrm>
          <a:off x="0" y="0"/>
          <a:ext cx="0" cy="0"/>
          <a:chOff x="0" y="0"/>
          <a:chExt cx="0" cy="0"/>
        </a:xfrm>
      </p:grpSpPr>
      <p:sp>
        <p:nvSpPr>
          <p:cNvPr id="8" name="Text Placeholder 9"/>
          <p:cNvSpPr>
            <a:spLocks noGrp="1"/>
          </p:cNvSpPr>
          <p:nvPr>
            <p:ph type="body" sz="quarter" idx="11" hasCustomPrompt="1"/>
          </p:nvPr>
        </p:nvSpPr>
        <p:spPr>
          <a:xfrm>
            <a:off x="4572000" y="1066800"/>
            <a:ext cx="4191000" cy="5638800"/>
          </a:xfrm>
          <a:prstGeom prst="rect">
            <a:avLst/>
          </a:prstGeom>
          <a:solidFill>
            <a:schemeClr val="bg2"/>
          </a:solidFill>
        </p:spPr>
        <p:txBody>
          <a:bodyPr/>
          <a:lstStyle>
            <a:lvl1pPr marL="0" indent="0">
              <a:buNone/>
              <a:tabLst>
                <a:tab pos="3941763" algn="r"/>
              </a:tabLst>
              <a:defRPr lang="en-US" sz="1200" b="0" smtClean="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r>
              <a:rPr lang="en-US" smtClean="0"/>
              <a:t>&lt;Insert quiz questions. Adjust size as necessary&gt;</a:t>
            </a:r>
            <a:endParaRPr lang="en-US"/>
          </a:p>
        </p:txBody>
      </p:sp>
      <p:sp>
        <p:nvSpPr>
          <p:cNvPr id="15" name="TextBox 14"/>
          <p:cNvSpPr txBox="1"/>
          <p:nvPr userDrawn="1"/>
        </p:nvSpPr>
        <p:spPr>
          <a:xfrm>
            <a:off x="4522304" y="457200"/>
            <a:ext cx="1143000" cy="276999"/>
          </a:xfrm>
          <a:prstGeom prst="rect">
            <a:avLst/>
          </a:prstGeom>
          <a:noFill/>
        </p:spPr>
        <p:txBody>
          <a:bodyPr wrap="square" rtlCol="0">
            <a:spAutoFit/>
          </a:bodyPr>
          <a:lstStyle/>
          <a:p>
            <a:r>
              <a:rPr lang="en-US" sz="1200" b="1" kern="1200" smtClean="0">
                <a:solidFill>
                  <a:schemeClr val="tx1"/>
                </a:solidFill>
                <a:latin typeface="Segoe UI" panose="020B0502040204020203" pitchFamily="34" charset="0"/>
                <a:ea typeface="Segoe UI" panose="020B0502040204020203" pitchFamily="34" charset="0"/>
                <a:cs typeface="Segoe UI" panose="020B0502040204020203" pitchFamily="34" charset="0"/>
              </a:rPr>
              <a:t>Slide </a:t>
            </a:r>
            <a:r>
              <a:rPr lang="en-US" sz="1200" b="1" kern="1200" baseline="0"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Name:</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7" name="TextBox 16"/>
          <p:cNvSpPr txBox="1"/>
          <p:nvPr userDrawn="1"/>
        </p:nvSpPr>
        <p:spPr>
          <a:xfrm>
            <a:off x="4522304" y="637401"/>
            <a:ext cx="1143000" cy="276999"/>
          </a:xfrm>
          <a:prstGeom prst="rect">
            <a:avLst/>
          </a:prstGeom>
          <a:noFill/>
        </p:spPr>
        <p:txBody>
          <a:bodyPr wrap="square" rtlCol="0">
            <a:spAutoFit/>
          </a:bodyPr>
          <a:lstStyle/>
          <a:p>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Scene:</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cxnSp>
        <p:nvCxnSpPr>
          <p:cNvPr id="19" name="Straight Connector 18"/>
          <p:cNvCxnSpPr/>
          <p:nvPr userDrawn="1"/>
        </p:nvCxnSpPr>
        <p:spPr>
          <a:xfrm>
            <a:off x="4495800" y="457200"/>
            <a:ext cx="0" cy="6172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userDrawn="1"/>
        </p:nvSpPr>
        <p:spPr>
          <a:xfrm>
            <a:off x="0" y="76200"/>
            <a:ext cx="9144000" cy="76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7" name="Content Placeholder 18"/>
          <p:cNvSpPr>
            <a:spLocks noGrp="1"/>
          </p:cNvSpPr>
          <p:nvPr>
            <p:ph sz="quarter" idx="18"/>
          </p:nvPr>
        </p:nvSpPr>
        <p:spPr>
          <a:xfrm>
            <a:off x="5554133" y="457200"/>
            <a:ext cx="3200400" cy="228600"/>
          </a:xfrm>
          <a:prstGeom prst="rect">
            <a:avLst/>
          </a:prstGeom>
          <a:solidFill>
            <a:srgbClr val="00B0F0"/>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dirty="0" smtClean="0"/>
              <a:t>Click to edit Master text styles</a:t>
            </a:r>
            <a:endParaRPr lang="en-US" dirty="0"/>
          </a:p>
        </p:txBody>
      </p:sp>
      <p:sp>
        <p:nvSpPr>
          <p:cNvPr id="30" name="Content Placeholder 18"/>
          <p:cNvSpPr>
            <a:spLocks noGrp="1"/>
          </p:cNvSpPr>
          <p:nvPr>
            <p:ph sz="quarter" idx="21"/>
          </p:nvPr>
        </p:nvSpPr>
        <p:spPr>
          <a:xfrm>
            <a:off x="5537199" y="685800"/>
            <a:ext cx="3200400" cy="228600"/>
          </a:xfrm>
          <a:prstGeom prst="rect">
            <a:avLst/>
          </a:prstGeom>
          <a:solidFill>
            <a:schemeClr val="bg2"/>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dirty="0" smtClean="0"/>
              <a:t>Click to edit Master text styles</a:t>
            </a:r>
            <a:endParaRPr lang="en-US" dirty="0"/>
          </a:p>
        </p:txBody>
      </p:sp>
      <p:sp>
        <p:nvSpPr>
          <p:cNvPr id="5" name="Text Placeholder 4"/>
          <p:cNvSpPr>
            <a:spLocks noGrp="1"/>
          </p:cNvSpPr>
          <p:nvPr>
            <p:ph type="body" sz="quarter" idx="22" hasCustomPrompt="1"/>
          </p:nvPr>
        </p:nvSpPr>
        <p:spPr>
          <a:xfrm>
            <a:off x="228600" y="1066800"/>
            <a:ext cx="4191000" cy="5638800"/>
          </a:xfrm>
          <a:prstGeom prst="rect">
            <a:avLst/>
          </a:prstGeom>
          <a:solidFill>
            <a:schemeClr val="accent6">
              <a:lumMod val="40000"/>
              <a:lumOff val="60000"/>
            </a:schemeClr>
          </a:solidFill>
        </p:spPr>
        <p:txBody>
          <a:bodyPr/>
          <a:lstStyle>
            <a:lvl1pPr marL="0" indent="0">
              <a:buNone/>
              <a:defRPr sz="1600">
                <a:latin typeface="Segoe UI" panose="020B0502040204020203" pitchFamily="34" charset="0"/>
                <a:ea typeface="Segoe UI" panose="020B0502040204020203" pitchFamily="34" charset="0"/>
                <a:cs typeface="Segoe UI" panose="020B0502040204020203" pitchFamily="34" charset="0"/>
              </a:defRPr>
            </a:lvl1pPr>
          </a:lstStyle>
          <a:p>
            <a:pPr lvl="0"/>
            <a:r>
              <a:rPr lang="en-US" smtClean="0"/>
              <a:t>&lt;Insert directions, feedback, and other text for quiz&gt;</a:t>
            </a:r>
            <a:endParaRPr lang="en-US"/>
          </a:p>
        </p:txBody>
      </p:sp>
      <p:sp>
        <p:nvSpPr>
          <p:cNvPr id="10" name="TextBox 9"/>
          <p:cNvSpPr txBox="1"/>
          <p:nvPr userDrawn="1"/>
        </p:nvSpPr>
        <p:spPr>
          <a:xfrm>
            <a:off x="127184" y="408152"/>
            <a:ext cx="1143000" cy="276999"/>
          </a:xfrm>
          <a:prstGeom prst="rect">
            <a:avLst/>
          </a:prstGeom>
          <a:noFill/>
        </p:spPr>
        <p:txBody>
          <a:bodyPr wrap="square" rtlCol="0">
            <a:spAutoFit/>
          </a:bodyPr>
          <a:lstStyle/>
          <a:p>
            <a:r>
              <a:rPr lang="en-US" sz="1200" b="1" kern="1200" smtClean="0">
                <a:solidFill>
                  <a:schemeClr val="tx1"/>
                </a:solidFill>
                <a:latin typeface="Segoe UI" panose="020B0502040204020203" pitchFamily="34" charset="0"/>
                <a:ea typeface="Segoe UI" panose="020B0502040204020203" pitchFamily="34" charset="0"/>
                <a:cs typeface="Segoe UI" panose="020B0502040204020203" pitchFamily="34" charset="0"/>
              </a:rPr>
              <a:t>Previous</a:t>
            </a:r>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1" name="TextBox 10"/>
          <p:cNvSpPr txBox="1"/>
          <p:nvPr userDrawn="1"/>
        </p:nvSpPr>
        <p:spPr>
          <a:xfrm>
            <a:off x="127184" y="651301"/>
            <a:ext cx="1143000" cy="276999"/>
          </a:xfrm>
          <a:prstGeom prst="rect">
            <a:avLst/>
          </a:prstGeom>
          <a:noFill/>
        </p:spPr>
        <p:txBody>
          <a:bodyPr wrap="square" rtlCol="0">
            <a:spAutoFit/>
          </a:bodyPr>
          <a:lstStyle/>
          <a:p>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Next:</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2" name="Content Placeholder 18"/>
          <p:cNvSpPr>
            <a:spLocks noGrp="1"/>
          </p:cNvSpPr>
          <p:nvPr>
            <p:ph sz="quarter" idx="23" hasCustomPrompt="1"/>
          </p:nvPr>
        </p:nvSpPr>
        <p:spPr>
          <a:xfrm>
            <a:off x="914400" y="409449"/>
            <a:ext cx="3505199" cy="275702"/>
          </a:xfrm>
          <a:prstGeom prst="rect">
            <a:avLst/>
          </a:prstGeom>
          <a:solidFill>
            <a:schemeClr val="bg1">
              <a:lumMod val="95000"/>
            </a:schemeClr>
          </a:solidFill>
        </p:spPr>
        <p:txBody>
          <a:bodyPr>
            <a:noAutofit/>
          </a:bodyPr>
          <a:lstStyle>
            <a:lvl1pPr>
              <a:buNone/>
              <a:defRPr sz="1200" baseline="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Where will the page go? (i.e. 3.2)</a:t>
            </a:r>
            <a:endParaRPr lang="en-US" dirty="0"/>
          </a:p>
        </p:txBody>
      </p:sp>
      <p:sp>
        <p:nvSpPr>
          <p:cNvPr id="13" name="Content Placeholder 18"/>
          <p:cNvSpPr>
            <a:spLocks noGrp="1"/>
          </p:cNvSpPr>
          <p:nvPr>
            <p:ph sz="quarter" idx="24" hasCustomPrompt="1"/>
          </p:nvPr>
        </p:nvSpPr>
        <p:spPr>
          <a:xfrm>
            <a:off x="896196" y="676509"/>
            <a:ext cx="3523404" cy="265159"/>
          </a:xfrm>
          <a:prstGeom prst="rect">
            <a:avLst/>
          </a:prstGeom>
          <a:solidFill>
            <a:schemeClr val="bg2"/>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Where will the page go? (i.e. 3.4)</a:t>
            </a:r>
            <a:endParaRPr lang="en-US" dirty="0"/>
          </a:p>
        </p:txBody>
      </p:sp>
    </p:spTree>
    <p:extLst>
      <p:ext uri="{BB962C8B-B14F-4D97-AF65-F5344CB8AC3E}">
        <p14:creationId xmlns:p14="http://schemas.microsoft.com/office/powerpoint/2010/main" val="21453244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efore_You_Begin">
    <p:spTree>
      <p:nvGrpSpPr>
        <p:cNvPr id="1" name=""/>
        <p:cNvGrpSpPr/>
        <p:nvPr/>
      </p:nvGrpSpPr>
      <p:grpSpPr>
        <a:xfrm>
          <a:off x="0" y="0"/>
          <a:ext cx="0" cy="0"/>
          <a:chOff x="0" y="0"/>
          <a:chExt cx="0" cy="0"/>
        </a:xfrm>
      </p:grpSpPr>
      <p:sp>
        <p:nvSpPr>
          <p:cNvPr id="8" name="Text Placeholder 9"/>
          <p:cNvSpPr>
            <a:spLocks noGrp="1"/>
          </p:cNvSpPr>
          <p:nvPr>
            <p:ph type="body" sz="quarter" idx="11" hasCustomPrompt="1"/>
          </p:nvPr>
        </p:nvSpPr>
        <p:spPr>
          <a:xfrm>
            <a:off x="4572000" y="1066800"/>
            <a:ext cx="4191000" cy="5410200"/>
          </a:xfrm>
          <a:prstGeom prst="rect">
            <a:avLst/>
          </a:prstGeom>
          <a:solidFill>
            <a:schemeClr val="bg2"/>
          </a:solidFill>
        </p:spPr>
        <p:txBody>
          <a:bodyPr/>
          <a:lstStyle>
            <a:lvl1pPr marL="0" indent="0">
              <a:buNone/>
              <a:tabLst>
                <a:tab pos="3941763" algn="r"/>
              </a:tabLst>
              <a:defRPr lang="en-US" sz="1200" b="0" smtClean="0"/>
            </a:lvl1pPr>
            <a:lvl2pPr>
              <a:defRPr sz="1200"/>
            </a:lvl2pPr>
            <a:lvl3pPr>
              <a:defRPr sz="1200"/>
            </a:lvl3pPr>
            <a:lvl4pPr>
              <a:defRPr sz="1200"/>
            </a:lvl4pPr>
            <a:lvl5pPr>
              <a:defRPr sz="1200"/>
            </a:lvl5pPr>
          </a:lstStyle>
          <a:p>
            <a:r>
              <a:rPr lang="en-US" smtClean="0"/>
              <a:t>Hover over each icon to learn how you can complete this module without needing to start over. When you’re ready, click Next to continue with this course.</a:t>
            </a:r>
          </a:p>
          <a:p>
            <a:endParaRPr lang="en-US" smtClean="0"/>
          </a:p>
          <a:p>
            <a:r>
              <a:rPr lang="en-US" b="1" smtClean="0"/>
              <a:t>X icon: </a:t>
            </a:r>
            <a:r>
              <a:rPr lang="en-US" smtClean="0"/>
              <a:t>Close all other programs and browser windows before completing the training. DO NOT open other windows during the training. </a:t>
            </a:r>
          </a:p>
          <a:p>
            <a:endParaRPr lang="en-US" smtClean="0"/>
          </a:p>
          <a:p>
            <a:r>
              <a:rPr lang="en-US" b="1" smtClean="0"/>
              <a:t>Audio icon</a:t>
            </a:r>
            <a:r>
              <a:rPr lang="en-US" smtClean="0"/>
              <a:t>: Please be sure your audio is enabled and working. You are required to review both the content and audio on each page before you are able to complete the assessment. </a:t>
            </a:r>
          </a:p>
          <a:p>
            <a:endParaRPr lang="en-US" smtClean="0"/>
          </a:p>
          <a:p>
            <a:r>
              <a:rPr lang="en-US" b="1" smtClean="0"/>
              <a:t>Clock icon</a:t>
            </a:r>
            <a:r>
              <a:rPr lang="en-US" smtClean="0"/>
              <a:t>: If this is your first time in this module, you will be required to review each page before you are able to take the final assessment. For security reasons the online curriculum has a “session timeout,” which means that after 30 minutes of inactivity, you will be logged out. A session timeout means your completion information will not be tracked even though you can keep moving forward! That means you will lose your work and you’ll have to re-take the training. </a:t>
            </a:r>
          </a:p>
          <a:p>
            <a:endParaRPr lang="en-US" smtClean="0"/>
          </a:p>
          <a:p>
            <a:r>
              <a:rPr lang="en-US" b="1" smtClean="0"/>
              <a:t>Exit icon:</a:t>
            </a:r>
            <a:r>
              <a:rPr lang="en-US" smtClean="0"/>
              <a:t> If</a:t>
            </a:r>
            <a:r>
              <a:rPr lang="en-US" i="1" smtClean="0"/>
              <a:t> </a:t>
            </a:r>
            <a:r>
              <a:rPr lang="en-US" smtClean="0"/>
              <a:t>you need to step away from your computer after beginning a course, exit the course as the content instructs by using the X in the upper right-hand corner of the screen, and then re-launch it when you have time to take the course without interruption. The system will remember where you left off previously. </a:t>
            </a:r>
          </a:p>
          <a:p>
            <a:endParaRPr lang="en-US"/>
          </a:p>
        </p:txBody>
      </p:sp>
      <p:cxnSp>
        <p:nvCxnSpPr>
          <p:cNvPr id="19" name="Straight Connector 18"/>
          <p:cNvCxnSpPr/>
          <p:nvPr userDrawn="1"/>
        </p:nvCxnSpPr>
        <p:spPr>
          <a:xfrm>
            <a:off x="4495800" y="457200"/>
            <a:ext cx="0" cy="6019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userDrawn="1"/>
        </p:nvSpPr>
        <p:spPr>
          <a:xfrm>
            <a:off x="0" y="76200"/>
            <a:ext cx="9144000" cy="76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Rectangle 21"/>
          <p:cNvSpPr/>
          <p:nvPr userDrawn="1"/>
        </p:nvSpPr>
        <p:spPr>
          <a:xfrm>
            <a:off x="304800" y="1066800"/>
            <a:ext cx="4114800" cy="54102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userDrawn="1"/>
        </p:nvSpPr>
        <p:spPr>
          <a:xfrm>
            <a:off x="304800" y="1216968"/>
            <a:ext cx="4114800" cy="738664"/>
          </a:xfrm>
          <a:prstGeom prst="rect">
            <a:avLst/>
          </a:prstGeom>
          <a:noFill/>
        </p:spPr>
        <p:txBody>
          <a:bodyPr wrap="square" rtlCol="0">
            <a:spAutoFit/>
          </a:bodyPr>
          <a:lstStyle/>
          <a:p>
            <a:pPr algn="ctr"/>
            <a:r>
              <a:rPr lang="en-US" sz="1400" b="1" smtClean="0">
                <a:solidFill>
                  <a:srgbClr val="C00000"/>
                </a:solidFill>
                <a:latin typeface="Segoe UI" panose="020B0502040204020203" pitchFamily="34" charset="0"/>
                <a:ea typeface="Segoe UI" panose="020B0502040204020203" pitchFamily="34" charset="0"/>
                <a:cs typeface="Segoe UI" panose="020B0502040204020203" pitchFamily="34" charset="0"/>
              </a:rPr>
              <a:t>Make changes to this slide in </a:t>
            </a:r>
          </a:p>
          <a:p>
            <a:pPr algn="ctr"/>
            <a:r>
              <a:rPr lang="en-US" sz="1400" b="1" smtClean="0">
                <a:solidFill>
                  <a:srgbClr val="C00000"/>
                </a:solidFill>
                <a:latin typeface="Segoe UI" panose="020B0502040204020203" pitchFamily="34" charset="0"/>
                <a:ea typeface="Segoe UI" panose="020B0502040204020203" pitchFamily="34" charset="0"/>
                <a:cs typeface="Segoe UI" panose="020B0502040204020203" pitchFamily="34" charset="0"/>
              </a:rPr>
              <a:t>Master View. It must be the same for all videos.</a:t>
            </a:r>
            <a:endParaRPr lang="en-US" sz="1400" b="1">
              <a:solidFill>
                <a:srgbClr val="C0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3" name="TextBox 2"/>
          <p:cNvSpPr txBox="1"/>
          <p:nvPr userDrawn="1"/>
        </p:nvSpPr>
        <p:spPr>
          <a:xfrm>
            <a:off x="4572000" y="1066800"/>
            <a:ext cx="4191000" cy="5410200"/>
          </a:xfrm>
          <a:prstGeom prst="rect">
            <a:avLst/>
          </a:prstGeom>
          <a:solidFill>
            <a:schemeClr val="bg2"/>
          </a:solidFill>
        </p:spPr>
        <p:txBody>
          <a:bodyPr/>
          <a:lstStyle>
            <a:lvl1pPr indent="0">
              <a:spcBef>
                <a:spcPct val="20000"/>
              </a:spcBef>
              <a:buFont typeface="Arial" pitchFamily="34" charset="0"/>
              <a:buNone/>
              <a:tabLst>
                <a:tab pos="3941763" algn="r"/>
              </a:tabLst>
              <a:defRPr sz="1200" b="0"/>
            </a:lvl1pPr>
            <a:lvl2pPr marL="742950" indent="-285750">
              <a:spcBef>
                <a:spcPct val="20000"/>
              </a:spcBef>
              <a:buFont typeface="Arial" pitchFamily="34" charset="0"/>
              <a:buChar char="–"/>
              <a:defRPr sz="1200"/>
            </a:lvl2pPr>
            <a:lvl3pPr marL="1143000" indent="-228600">
              <a:spcBef>
                <a:spcPct val="20000"/>
              </a:spcBef>
              <a:buFont typeface="Arial" pitchFamily="34" charset="0"/>
              <a:buChar char="•"/>
              <a:defRPr sz="1200"/>
            </a:lvl3pPr>
            <a:lvl4pPr marL="1600200" indent="-228600">
              <a:spcBef>
                <a:spcPct val="20000"/>
              </a:spcBef>
              <a:buFont typeface="Arial" pitchFamily="34" charset="0"/>
              <a:buChar char="–"/>
              <a:defRPr sz="1200"/>
            </a:lvl4pPr>
            <a:lvl5pPr marL="2057400" indent="-228600">
              <a:spcBef>
                <a:spcPct val="20000"/>
              </a:spcBef>
              <a:buFont typeface="Arial" pitchFamily="34" charset="0"/>
              <a:buChar char="»"/>
              <a:defRPr sz="12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r>
              <a:rPr lang="en-US" sz="1100" smtClean="0">
                <a:latin typeface="Segoe UI" panose="020B0502040204020203" pitchFamily="34" charset="0"/>
                <a:ea typeface="Segoe UI" panose="020B0502040204020203" pitchFamily="34" charset="0"/>
                <a:cs typeface="Segoe UI" panose="020B0502040204020203" pitchFamily="34" charset="0"/>
              </a:rPr>
              <a:t>Hover over each icon to learn how you can complete this module without needing to start over. When you’re ready, click Next to continue with this course.</a:t>
            </a:r>
          </a:p>
          <a:p>
            <a:pPr lvl="0"/>
            <a:endParaRPr lang="en-US" sz="1100" smtClean="0">
              <a:latin typeface="Segoe UI" panose="020B0502040204020203" pitchFamily="34" charset="0"/>
              <a:ea typeface="Segoe UI" panose="020B0502040204020203" pitchFamily="34" charset="0"/>
              <a:cs typeface="Segoe UI" panose="020B0502040204020203" pitchFamily="34" charset="0"/>
            </a:endParaRPr>
          </a:p>
          <a:p>
            <a:pPr lvl="0"/>
            <a:r>
              <a:rPr lang="en-US" sz="1100" b="1" smtClean="0">
                <a:latin typeface="Segoe UI" panose="020B0502040204020203" pitchFamily="34" charset="0"/>
                <a:ea typeface="Segoe UI" panose="020B0502040204020203" pitchFamily="34" charset="0"/>
                <a:cs typeface="Segoe UI" panose="020B0502040204020203" pitchFamily="34" charset="0"/>
              </a:rPr>
              <a:t>X icon</a:t>
            </a:r>
            <a:r>
              <a:rPr lang="en-US" sz="1100" smtClean="0">
                <a:latin typeface="Segoe UI" panose="020B0502040204020203" pitchFamily="34" charset="0"/>
                <a:ea typeface="Segoe UI" panose="020B0502040204020203" pitchFamily="34" charset="0"/>
                <a:cs typeface="Segoe UI" panose="020B0502040204020203" pitchFamily="34" charset="0"/>
              </a:rPr>
              <a:t>: Close all other programs and browser windows before completing the training. DO NOT open other windows during the training. </a:t>
            </a:r>
          </a:p>
          <a:p>
            <a:pPr lvl="0"/>
            <a:endParaRPr lang="en-US" sz="1100" smtClean="0">
              <a:latin typeface="Segoe UI" panose="020B0502040204020203" pitchFamily="34" charset="0"/>
              <a:ea typeface="Segoe UI" panose="020B0502040204020203" pitchFamily="34" charset="0"/>
              <a:cs typeface="Segoe UI" panose="020B0502040204020203" pitchFamily="34" charset="0"/>
            </a:endParaRPr>
          </a:p>
          <a:p>
            <a:pPr lvl="0"/>
            <a:r>
              <a:rPr lang="en-US" sz="1100" b="1" smtClean="0">
                <a:latin typeface="Segoe UI" panose="020B0502040204020203" pitchFamily="34" charset="0"/>
                <a:ea typeface="Segoe UI" panose="020B0502040204020203" pitchFamily="34" charset="0"/>
                <a:cs typeface="Segoe UI" panose="020B0502040204020203" pitchFamily="34" charset="0"/>
              </a:rPr>
              <a:t>Audio icon</a:t>
            </a:r>
            <a:r>
              <a:rPr lang="en-US" sz="1100" smtClean="0">
                <a:latin typeface="Segoe UI" panose="020B0502040204020203" pitchFamily="34" charset="0"/>
                <a:ea typeface="Segoe UI" panose="020B0502040204020203" pitchFamily="34" charset="0"/>
                <a:cs typeface="Segoe UI" panose="020B0502040204020203" pitchFamily="34" charset="0"/>
              </a:rPr>
              <a:t>: Please be sure your audio is enabled and working. You are required to review both the content and audio on each page before you are able to complete the assessment. </a:t>
            </a:r>
          </a:p>
          <a:p>
            <a:pPr lvl="0"/>
            <a:endParaRPr lang="en-US" sz="1100" smtClean="0">
              <a:latin typeface="Segoe UI" panose="020B0502040204020203" pitchFamily="34" charset="0"/>
              <a:ea typeface="Segoe UI" panose="020B0502040204020203" pitchFamily="34" charset="0"/>
              <a:cs typeface="Segoe UI" panose="020B0502040204020203" pitchFamily="34" charset="0"/>
            </a:endParaRPr>
          </a:p>
          <a:p>
            <a:pPr lvl="0"/>
            <a:r>
              <a:rPr lang="en-US" sz="1100" b="1" smtClean="0">
                <a:latin typeface="Segoe UI" panose="020B0502040204020203" pitchFamily="34" charset="0"/>
                <a:ea typeface="Segoe UI" panose="020B0502040204020203" pitchFamily="34" charset="0"/>
                <a:cs typeface="Segoe UI" panose="020B0502040204020203" pitchFamily="34" charset="0"/>
              </a:rPr>
              <a:t>Clock icon</a:t>
            </a:r>
            <a:r>
              <a:rPr lang="en-US" sz="1100" smtClean="0">
                <a:latin typeface="Segoe UI" panose="020B0502040204020203" pitchFamily="34" charset="0"/>
                <a:ea typeface="Segoe UI" panose="020B0502040204020203" pitchFamily="34" charset="0"/>
                <a:cs typeface="Segoe UI" panose="020B0502040204020203" pitchFamily="34" charset="0"/>
              </a:rPr>
              <a:t>: If this is your first time in this module, you will be required to review each page before you are able to take the final assessment. For security reasons the online curriculum has a “session timeout,” which means that after 30 minutes of inactivity, you will be logged out. A session timeout means your completion information will not be tracked even though you can keep moving forward! That means you will lose your work and you’ll have to re-take the training. </a:t>
            </a:r>
          </a:p>
          <a:p>
            <a:pPr lvl="0"/>
            <a:endParaRPr lang="en-US" sz="1100" smtClean="0">
              <a:latin typeface="Segoe UI" panose="020B0502040204020203" pitchFamily="34" charset="0"/>
              <a:ea typeface="Segoe UI" panose="020B0502040204020203" pitchFamily="34" charset="0"/>
              <a:cs typeface="Segoe UI" panose="020B0502040204020203" pitchFamily="34" charset="0"/>
            </a:endParaRPr>
          </a:p>
          <a:p>
            <a:pPr lvl="0"/>
            <a:r>
              <a:rPr lang="en-US" sz="1100" b="1" smtClean="0">
                <a:latin typeface="Segoe UI" panose="020B0502040204020203" pitchFamily="34" charset="0"/>
                <a:ea typeface="Segoe UI" panose="020B0502040204020203" pitchFamily="34" charset="0"/>
                <a:cs typeface="Segoe UI" panose="020B0502040204020203" pitchFamily="34" charset="0"/>
              </a:rPr>
              <a:t>Exit icon</a:t>
            </a:r>
            <a:r>
              <a:rPr lang="en-US" sz="1100" smtClean="0">
                <a:latin typeface="Segoe UI" panose="020B0502040204020203" pitchFamily="34" charset="0"/>
                <a:ea typeface="Segoe UI" panose="020B0502040204020203" pitchFamily="34" charset="0"/>
                <a:cs typeface="Segoe UI" panose="020B0502040204020203" pitchFamily="34" charset="0"/>
              </a:rPr>
              <a:t>: If you need to step away from your computer after beginning a course, exit the course as the content instructs by using the X in the upper right-hand corner of the screen, and then re-launch it when you have time to take the course without interruption. The system will remember where you left off previously. </a:t>
            </a:r>
          </a:p>
          <a:p>
            <a:pPr lvl="0"/>
            <a:endParaRPr lang="en-US" sz="1100" smtClean="0">
              <a:latin typeface="Segoe UI" panose="020B0502040204020203" pitchFamily="34" charset="0"/>
              <a:ea typeface="Segoe UI" panose="020B0502040204020203" pitchFamily="34" charset="0"/>
              <a:cs typeface="Segoe UI" panose="020B0502040204020203" pitchFamily="34" charset="0"/>
            </a:endParaRPr>
          </a:p>
          <a:p>
            <a:pPr lvl="0"/>
            <a:endParaRPr lang="en-US" sz="1100">
              <a:latin typeface="Segoe UI" panose="020B0502040204020203" pitchFamily="34" charset="0"/>
              <a:ea typeface="Segoe UI" panose="020B0502040204020203" pitchFamily="34" charset="0"/>
              <a:cs typeface="Segoe UI" panose="020B0502040204020203" pitchFamily="34" charset="0"/>
            </a:endParaRPr>
          </a:p>
        </p:txBody>
      </p:sp>
      <p:sp>
        <p:nvSpPr>
          <p:cNvPr id="2" name="Rounded Rectangular Callout 1"/>
          <p:cNvSpPr/>
          <p:nvPr userDrawn="1"/>
        </p:nvSpPr>
        <p:spPr>
          <a:xfrm>
            <a:off x="1181100" y="2043791"/>
            <a:ext cx="2362200" cy="1328023"/>
          </a:xfrm>
          <a:prstGeom prst="wedgeRoundRectCallout">
            <a:avLst>
              <a:gd name="adj1" fmla="val -55181"/>
              <a:gd name="adj2" fmla="val 81700"/>
              <a:gd name="adj3" fmla="val 16667"/>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800" smtClean="0">
                <a:solidFill>
                  <a:schemeClr val="tx1"/>
                </a:solidFill>
              </a:rPr>
              <a:t>Do</a:t>
            </a:r>
            <a:r>
              <a:rPr lang="en-US" sz="1800" baseline="0" smtClean="0">
                <a:solidFill>
                  <a:schemeClr val="tx1"/>
                </a:solidFill>
              </a:rPr>
              <a:t> you remember how to take an online course?</a:t>
            </a:r>
          </a:p>
          <a:p>
            <a:pPr algn="ctr"/>
            <a:r>
              <a:rPr lang="en-US" sz="1800" u="sng" baseline="0" smtClean="0">
                <a:solidFill>
                  <a:srgbClr val="0000CC"/>
                </a:solidFill>
              </a:rPr>
              <a:t>Yes</a:t>
            </a:r>
            <a:r>
              <a:rPr lang="en-US" sz="1800" baseline="0" smtClean="0">
                <a:solidFill>
                  <a:srgbClr val="0000CC"/>
                </a:solidFill>
              </a:rPr>
              <a:t>   </a:t>
            </a:r>
            <a:r>
              <a:rPr lang="en-US" sz="1800" u="sng" baseline="0" smtClean="0">
                <a:solidFill>
                  <a:srgbClr val="0000CC"/>
                </a:solidFill>
              </a:rPr>
              <a:t>No</a:t>
            </a:r>
            <a:endParaRPr lang="en-US" sz="1800" u="sng">
              <a:solidFill>
                <a:srgbClr val="0000CC"/>
              </a:solidFill>
            </a:endParaRPr>
          </a:p>
        </p:txBody>
      </p:sp>
      <p:sp>
        <p:nvSpPr>
          <p:cNvPr id="4" name="Line Callout 1 3"/>
          <p:cNvSpPr/>
          <p:nvPr userDrawn="1"/>
        </p:nvSpPr>
        <p:spPr>
          <a:xfrm>
            <a:off x="2895601" y="3957935"/>
            <a:ext cx="1460720" cy="461665"/>
          </a:xfrm>
          <a:prstGeom prst="borderCallout1">
            <a:avLst>
              <a:gd name="adj1" fmla="val -195"/>
              <a:gd name="adj2" fmla="val 16707"/>
              <a:gd name="adj3" fmla="val -147569"/>
              <a:gd name="adj4" fmla="val -14382"/>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smtClean="0">
                <a:solidFill>
                  <a:schemeClr val="tx1"/>
                </a:solidFill>
                <a:latin typeface="Arial" pitchFamily="34" charset="0"/>
              </a:rPr>
              <a:t>Reveal each layer</a:t>
            </a:r>
            <a:r>
              <a:rPr lang="en-US" sz="1200" baseline="0" smtClean="0">
                <a:solidFill>
                  <a:schemeClr val="tx1"/>
                </a:solidFill>
                <a:latin typeface="Arial" pitchFamily="34" charset="0"/>
              </a:rPr>
              <a:t> as they hover</a:t>
            </a:r>
            <a:endParaRPr lang="en-US" sz="1200" dirty="0" smtClean="0">
              <a:solidFill>
                <a:schemeClr val="tx1"/>
              </a:solidFill>
              <a:latin typeface="Arial" pitchFamily="34" charset="0"/>
            </a:endParaRPr>
          </a:p>
        </p:txBody>
      </p:sp>
      <p:sp>
        <p:nvSpPr>
          <p:cNvPr id="23" name="Line Callout 1 22"/>
          <p:cNvSpPr/>
          <p:nvPr userDrawn="1"/>
        </p:nvSpPr>
        <p:spPr>
          <a:xfrm>
            <a:off x="1223176" y="4050268"/>
            <a:ext cx="1460720" cy="276999"/>
          </a:xfrm>
          <a:prstGeom prst="borderCallout1">
            <a:avLst>
              <a:gd name="adj1" fmla="val -195"/>
              <a:gd name="adj2" fmla="val 16707"/>
              <a:gd name="adj3" fmla="val -274446"/>
              <a:gd name="adj4" fmla="val 54750"/>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smtClean="0">
                <a:solidFill>
                  <a:schemeClr val="tx1"/>
                </a:solidFill>
                <a:latin typeface="Arial" pitchFamily="34" charset="0"/>
              </a:rPr>
              <a:t>Skip to Objectives</a:t>
            </a:r>
            <a:endParaRPr lang="en-US" sz="1200" dirty="0" smtClean="0">
              <a:solidFill>
                <a:schemeClr val="tx1"/>
              </a:solidFill>
              <a:latin typeface="Arial" pitchFamily="34" charset="0"/>
            </a:endParaRPr>
          </a:p>
        </p:txBody>
      </p:sp>
      <p:sp>
        <p:nvSpPr>
          <p:cNvPr id="26" name="TextBox 25"/>
          <p:cNvSpPr txBox="1"/>
          <p:nvPr userDrawn="1"/>
        </p:nvSpPr>
        <p:spPr>
          <a:xfrm>
            <a:off x="4522304" y="457200"/>
            <a:ext cx="1143000" cy="276999"/>
          </a:xfrm>
          <a:prstGeom prst="rect">
            <a:avLst/>
          </a:prstGeom>
          <a:noFill/>
        </p:spPr>
        <p:txBody>
          <a:bodyPr wrap="square" rtlCol="0">
            <a:spAutoFit/>
          </a:bodyPr>
          <a:lstStyle/>
          <a:p>
            <a:r>
              <a:rPr lang="en-US" sz="1200" b="1" kern="1200" smtClean="0">
                <a:solidFill>
                  <a:schemeClr val="tx1"/>
                </a:solidFill>
                <a:latin typeface="Segoe UI" panose="020B0502040204020203" pitchFamily="34" charset="0"/>
                <a:ea typeface="Segoe UI" panose="020B0502040204020203" pitchFamily="34" charset="0"/>
                <a:cs typeface="Segoe UI" panose="020B0502040204020203" pitchFamily="34" charset="0"/>
              </a:rPr>
              <a:t>Slide </a:t>
            </a:r>
            <a:r>
              <a:rPr lang="en-US" sz="1200" b="1" kern="1200" baseline="0"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Name:</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27" name="TextBox 26"/>
          <p:cNvSpPr txBox="1"/>
          <p:nvPr userDrawn="1"/>
        </p:nvSpPr>
        <p:spPr>
          <a:xfrm>
            <a:off x="4522304" y="637401"/>
            <a:ext cx="1143000" cy="276999"/>
          </a:xfrm>
          <a:prstGeom prst="rect">
            <a:avLst/>
          </a:prstGeom>
          <a:noFill/>
        </p:spPr>
        <p:txBody>
          <a:bodyPr wrap="square" rtlCol="0">
            <a:spAutoFit/>
          </a:bodyPr>
          <a:lstStyle/>
          <a:p>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Scene:</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28" name="Content Placeholder 18"/>
          <p:cNvSpPr>
            <a:spLocks noGrp="1"/>
          </p:cNvSpPr>
          <p:nvPr>
            <p:ph sz="quarter" idx="18" hasCustomPrompt="1"/>
          </p:nvPr>
        </p:nvSpPr>
        <p:spPr>
          <a:xfrm>
            <a:off x="5554133" y="457200"/>
            <a:ext cx="3200400" cy="228600"/>
          </a:xfrm>
          <a:prstGeom prst="rect">
            <a:avLst/>
          </a:prstGeom>
          <a:solidFill>
            <a:srgbClr val="FFC000"/>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Before You Begin</a:t>
            </a:r>
            <a:endParaRPr lang="en-US" dirty="0"/>
          </a:p>
        </p:txBody>
      </p:sp>
      <p:sp>
        <p:nvSpPr>
          <p:cNvPr id="29" name="Content Placeholder 18"/>
          <p:cNvSpPr>
            <a:spLocks noGrp="1"/>
          </p:cNvSpPr>
          <p:nvPr>
            <p:ph sz="quarter" idx="21" hasCustomPrompt="1"/>
          </p:nvPr>
        </p:nvSpPr>
        <p:spPr>
          <a:xfrm>
            <a:off x="5537199" y="685800"/>
            <a:ext cx="3200400" cy="228600"/>
          </a:xfrm>
          <a:prstGeom prst="rect">
            <a:avLst/>
          </a:prstGeom>
          <a:solidFill>
            <a:schemeClr val="bg2"/>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Introduction</a:t>
            </a:r>
            <a:endParaRPr lang="en-US" dirty="0"/>
          </a:p>
        </p:txBody>
      </p:sp>
      <p:sp>
        <p:nvSpPr>
          <p:cNvPr id="15" name="TextBox 14"/>
          <p:cNvSpPr txBox="1"/>
          <p:nvPr userDrawn="1"/>
        </p:nvSpPr>
        <p:spPr>
          <a:xfrm>
            <a:off x="127184" y="408152"/>
            <a:ext cx="1143000" cy="276999"/>
          </a:xfrm>
          <a:prstGeom prst="rect">
            <a:avLst/>
          </a:prstGeom>
          <a:noFill/>
        </p:spPr>
        <p:txBody>
          <a:bodyPr wrap="square" rtlCol="0">
            <a:spAutoFit/>
          </a:bodyPr>
          <a:lstStyle/>
          <a:p>
            <a:r>
              <a:rPr lang="en-US" sz="1200" b="1" kern="1200" smtClean="0">
                <a:solidFill>
                  <a:schemeClr val="tx1"/>
                </a:solidFill>
                <a:latin typeface="Segoe UI" panose="020B0502040204020203" pitchFamily="34" charset="0"/>
                <a:ea typeface="Segoe UI" panose="020B0502040204020203" pitchFamily="34" charset="0"/>
                <a:cs typeface="Segoe UI" panose="020B0502040204020203" pitchFamily="34" charset="0"/>
              </a:rPr>
              <a:t>Previous</a:t>
            </a:r>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6" name="TextBox 15"/>
          <p:cNvSpPr txBox="1"/>
          <p:nvPr userDrawn="1"/>
        </p:nvSpPr>
        <p:spPr>
          <a:xfrm>
            <a:off x="127184" y="651301"/>
            <a:ext cx="1143000" cy="276999"/>
          </a:xfrm>
          <a:prstGeom prst="rect">
            <a:avLst/>
          </a:prstGeom>
          <a:noFill/>
        </p:spPr>
        <p:txBody>
          <a:bodyPr wrap="square" rtlCol="0">
            <a:spAutoFit/>
          </a:bodyPr>
          <a:lstStyle/>
          <a:p>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Next:</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7" name="Content Placeholder 18"/>
          <p:cNvSpPr>
            <a:spLocks noGrp="1"/>
          </p:cNvSpPr>
          <p:nvPr>
            <p:ph sz="quarter" idx="22" hasCustomPrompt="1"/>
          </p:nvPr>
        </p:nvSpPr>
        <p:spPr>
          <a:xfrm>
            <a:off x="1159012" y="409449"/>
            <a:ext cx="3260587" cy="261802"/>
          </a:xfrm>
          <a:prstGeom prst="rect">
            <a:avLst/>
          </a:prstGeom>
          <a:solidFill>
            <a:schemeClr val="bg1">
              <a:lumMod val="95000"/>
            </a:schemeClr>
          </a:solidFill>
        </p:spPr>
        <p:txBody>
          <a:bodyPr>
            <a:noAutofit/>
          </a:bodyPr>
          <a:lstStyle>
            <a:lvl1pPr>
              <a:buNone/>
              <a:defRPr sz="1200" baseline="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Where will the page go? (i.e. 3.2)</a:t>
            </a:r>
            <a:endParaRPr lang="en-US" dirty="0"/>
          </a:p>
        </p:txBody>
      </p:sp>
      <p:sp>
        <p:nvSpPr>
          <p:cNvPr id="18" name="Content Placeholder 18"/>
          <p:cNvSpPr>
            <a:spLocks noGrp="1"/>
          </p:cNvSpPr>
          <p:nvPr>
            <p:ph sz="quarter" idx="23" hasCustomPrompt="1"/>
          </p:nvPr>
        </p:nvSpPr>
        <p:spPr>
          <a:xfrm>
            <a:off x="1142078" y="676509"/>
            <a:ext cx="3277522" cy="251791"/>
          </a:xfrm>
          <a:prstGeom prst="rect">
            <a:avLst/>
          </a:prstGeom>
          <a:solidFill>
            <a:schemeClr val="bg2"/>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Where will the page go? (i.e. 3.4)</a:t>
            </a:r>
            <a:endParaRPr lang="en-US" dirty="0"/>
          </a:p>
        </p:txBody>
      </p:sp>
    </p:spTree>
    <p:extLst>
      <p:ext uri="{BB962C8B-B14F-4D97-AF65-F5344CB8AC3E}">
        <p14:creationId xmlns:p14="http://schemas.microsoft.com/office/powerpoint/2010/main" val="31605326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urse_Navigation">
    <p:spTree>
      <p:nvGrpSpPr>
        <p:cNvPr id="1" name=""/>
        <p:cNvGrpSpPr/>
        <p:nvPr/>
      </p:nvGrpSpPr>
      <p:grpSpPr>
        <a:xfrm>
          <a:off x="0" y="0"/>
          <a:ext cx="0" cy="0"/>
          <a:chOff x="0" y="0"/>
          <a:chExt cx="0" cy="0"/>
        </a:xfrm>
      </p:grpSpPr>
      <p:sp>
        <p:nvSpPr>
          <p:cNvPr id="22" name="Rectangle 21"/>
          <p:cNvSpPr/>
          <p:nvPr userDrawn="1"/>
        </p:nvSpPr>
        <p:spPr>
          <a:xfrm>
            <a:off x="304800" y="1066800"/>
            <a:ext cx="4114800" cy="54102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userDrawn="1"/>
        </p:nvSpPr>
        <p:spPr>
          <a:xfrm>
            <a:off x="304800" y="1107222"/>
            <a:ext cx="4114800" cy="523220"/>
          </a:xfrm>
          <a:prstGeom prst="rect">
            <a:avLst/>
          </a:prstGeom>
          <a:noFill/>
        </p:spPr>
        <p:txBody>
          <a:bodyPr wrap="square" rtlCol="0">
            <a:spAutoFit/>
          </a:bodyPr>
          <a:lstStyle/>
          <a:p>
            <a:pPr algn="ctr"/>
            <a:r>
              <a:rPr lang="en-US" sz="1400" b="1" smtClean="0">
                <a:solidFill>
                  <a:srgbClr val="C00000"/>
                </a:solidFill>
              </a:rPr>
              <a:t>Make changes to this slide in </a:t>
            </a:r>
          </a:p>
          <a:p>
            <a:pPr algn="ctr"/>
            <a:r>
              <a:rPr lang="en-US" sz="1400" b="1" smtClean="0">
                <a:solidFill>
                  <a:srgbClr val="C00000"/>
                </a:solidFill>
              </a:rPr>
              <a:t>Master View. It must be the same for all videos.</a:t>
            </a:r>
            <a:endParaRPr lang="en-US" sz="1400" b="1">
              <a:solidFill>
                <a:srgbClr val="C00000"/>
              </a:solidFill>
            </a:endParaRPr>
          </a:p>
        </p:txBody>
      </p:sp>
      <p:sp>
        <p:nvSpPr>
          <p:cNvPr id="8" name="Text Placeholder 9"/>
          <p:cNvSpPr>
            <a:spLocks noGrp="1"/>
          </p:cNvSpPr>
          <p:nvPr>
            <p:ph type="body" sz="quarter" idx="11" hasCustomPrompt="1"/>
          </p:nvPr>
        </p:nvSpPr>
        <p:spPr>
          <a:xfrm>
            <a:off x="4572000" y="1066800"/>
            <a:ext cx="4191000" cy="4267200"/>
          </a:xfrm>
          <a:prstGeom prst="rect">
            <a:avLst/>
          </a:prstGeom>
          <a:solidFill>
            <a:schemeClr val="bg2"/>
          </a:solidFill>
        </p:spPr>
        <p:txBody>
          <a:bodyPr/>
          <a:lstStyle>
            <a:lvl1pPr marL="0" indent="0">
              <a:buNone/>
              <a:tabLst>
                <a:tab pos="3941763" algn="r"/>
              </a:tabLst>
              <a:defRPr lang="en-US" sz="1200" b="0" smtClean="0"/>
            </a:lvl1pPr>
            <a:lvl2pPr>
              <a:defRPr sz="1200"/>
            </a:lvl2pPr>
            <a:lvl3pPr>
              <a:defRPr sz="1200"/>
            </a:lvl3pPr>
            <a:lvl4pPr>
              <a:defRPr sz="1200"/>
            </a:lvl4pPr>
            <a:lvl5pPr>
              <a:defRPr sz="1200"/>
            </a:lvl5pPr>
          </a:lstStyle>
          <a:p>
            <a:pPr lvl="0"/>
            <a:r>
              <a:rPr lang="en-US" dirty="0" smtClean="0"/>
              <a:t>Click to enter text</a:t>
            </a:r>
          </a:p>
        </p:txBody>
      </p:sp>
      <p:sp>
        <p:nvSpPr>
          <p:cNvPr id="15" name="TextBox 14"/>
          <p:cNvSpPr txBox="1"/>
          <p:nvPr userDrawn="1"/>
        </p:nvSpPr>
        <p:spPr>
          <a:xfrm>
            <a:off x="4572000" y="457200"/>
            <a:ext cx="1143000" cy="276999"/>
          </a:xfrm>
          <a:prstGeom prst="rect">
            <a:avLst/>
          </a:prstGeom>
          <a:noFill/>
        </p:spPr>
        <p:txBody>
          <a:bodyPr wrap="square" rtlCol="0">
            <a:spAutoFit/>
          </a:bodyPr>
          <a:lstStyle/>
          <a:p>
            <a:r>
              <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Page </a:t>
            </a:r>
            <a:r>
              <a:rPr lang="en-US" sz="1200" b="1" kern="1200" baseline="0"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Name:</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6" name="Content Placeholder 18"/>
          <p:cNvSpPr>
            <a:spLocks noGrp="1"/>
          </p:cNvSpPr>
          <p:nvPr>
            <p:ph sz="quarter" idx="15"/>
          </p:nvPr>
        </p:nvSpPr>
        <p:spPr>
          <a:xfrm>
            <a:off x="5715000" y="457200"/>
            <a:ext cx="2971800" cy="228600"/>
          </a:xfrm>
          <a:prstGeom prst="rect">
            <a:avLst/>
          </a:prstGeom>
          <a:solidFill>
            <a:schemeClr val="bg2"/>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dirty="0" smtClean="0"/>
              <a:t>Click to edit Master text styles</a:t>
            </a:r>
            <a:endParaRPr lang="en-US" dirty="0"/>
          </a:p>
        </p:txBody>
      </p:sp>
      <p:sp>
        <p:nvSpPr>
          <p:cNvPr id="17" name="TextBox 16"/>
          <p:cNvSpPr txBox="1"/>
          <p:nvPr userDrawn="1"/>
        </p:nvSpPr>
        <p:spPr>
          <a:xfrm>
            <a:off x="4572000" y="637401"/>
            <a:ext cx="1143000" cy="276999"/>
          </a:xfrm>
          <a:prstGeom prst="rect">
            <a:avLst/>
          </a:prstGeom>
          <a:noFill/>
        </p:spPr>
        <p:txBody>
          <a:bodyPr wrap="square" rtlCol="0">
            <a:spAutoFit/>
          </a:bodyPr>
          <a:lstStyle/>
          <a:p>
            <a:r>
              <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Page </a:t>
            </a:r>
            <a:r>
              <a:rPr lang="en-US" sz="1200" b="1" kern="1200" baseline="0"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Time:</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8" name="Content Placeholder 18"/>
          <p:cNvSpPr>
            <a:spLocks noGrp="1"/>
          </p:cNvSpPr>
          <p:nvPr>
            <p:ph sz="quarter" idx="16"/>
          </p:nvPr>
        </p:nvSpPr>
        <p:spPr>
          <a:xfrm>
            <a:off x="5715000" y="685800"/>
            <a:ext cx="2971800" cy="228600"/>
          </a:xfrm>
          <a:prstGeom prst="rect">
            <a:avLst/>
          </a:prstGeom>
          <a:solidFill>
            <a:schemeClr val="bg2"/>
          </a:solidFill>
        </p:spPr>
        <p:txBody>
          <a:bodyPr>
            <a:noAutofit/>
          </a:bodyPr>
          <a:lstStyle>
            <a:lvl1pPr>
              <a:buNone/>
              <a:defRPr sz="1200" b="1">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dirty="0" smtClean="0"/>
              <a:t>Click to edit Master text styles</a:t>
            </a:r>
            <a:endParaRPr lang="en-US" dirty="0"/>
          </a:p>
        </p:txBody>
      </p:sp>
      <p:cxnSp>
        <p:nvCxnSpPr>
          <p:cNvPr id="19" name="Straight Connector 18"/>
          <p:cNvCxnSpPr/>
          <p:nvPr userDrawn="1"/>
        </p:nvCxnSpPr>
        <p:spPr>
          <a:xfrm>
            <a:off x="4495800" y="457200"/>
            <a:ext cx="0" cy="6019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userDrawn="1"/>
        </p:nvSpPr>
        <p:spPr>
          <a:xfrm>
            <a:off x="0" y="76200"/>
            <a:ext cx="9144000" cy="76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TextBox 22"/>
          <p:cNvSpPr txBox="1"/>
          <p:nvPr userDrawn="1"/>
        </p:nvSpPr>
        <p:spPr>
          <a:xfrm>
            <a:off x="533400" y="1787626"/>
            <a:ext cx="3657600" cy="261610"/>
          </a:xfrm>
          <a:prstGeom prst="rect">
            <a:avLst/>
          </a:prstGeom>
          <a:noFill/>
        </p:spPr>
        <p:txBody>
          <a:bodyPr wrap="square" rtlCol="0">
            <a:spAutoFit/>
          </a:bodyPr>
          <a:lstStyle/>
          <a:p>
            <a:pPr algn="ctr"/>
            <a:r>
              <a:rPr lang="en-US" sz="1100" smtClean="0"/>
              <a:t>When they click on the marker, it shows a description.</a:t>
            </a:r>
            <a:endParaRPr lang="en-US" sz="1100"/>
          </a:p>
        </p:txBody>
      </p:sp>
      <p:pic>
        <p:nvPicPr>
          <p:cNvPr id="24" name="Picture 2"/>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638175" y="2028825"/>
            <a:ext cx="3448050" cy="3076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userDrawn="1"/>
        </p:nvSpPr>
        <p:spPr>
          <a:xfrm>
            <a:off x="4572000" y="1066800"/>
            <a:ext cx="4190999" cy="5410200"/>
          </a:xfrm>
          <a:prstGeom prst="rect">
            <a:avLst/>
          </a:prstGeom>
          <a:solidFill>
            <a:schemeClr val="bg2"/>
          </a:solidFill>
        </p:spPr>
        <p:txBody>
          <a:bodyPr/>
          <a:lstStyle>
            <a:lvl1pPr lvl="0" indent="0">
              <a:spcBef>
                <a:spcPct val="20000"/>
              </a:spcBef>
              <a:buFont typeface="Arial" pitchFamily="34" charset="0"/>
              <a:buNone/>
              <a:tabLst>
                <a:tab pos="3941763" algn="r"/>
              </a:tabLst>
              <a:defRPr sz="1200" b="0"/>
            </a:lvl1pPr>
            <a:lvl2pPr marL="742950" indent="-285750">
              <a:spcBef>
                <a:spcPct val="20000"/>
              </a:spcBef>
              <a:buFont typeface="Arial" pitchFamily="34" charset="0"/>
              <a:buChar char="–"/>
              <a:defRPr sz="1200"/>
            </a:lvl2pPr>
            <a:lvl3pPr marL="1143000" indent="-228600">
              <a:spcBef>
                <a:spcPct val="20000"/>
              </a:spcBef>
              <a:buFont typeface="Arial" pitchFamily="34" charset="0"/>
              <a:buChar char="•"/>
              <a:defRPr sz="1200"/>
            </a:lvl3pPr>
            <a:lvl4pPr marL="1600200" indent="-228600">
              <a:spcBef>
                <a:spcPct val="20000"/>
              </a:spcBef>
              <a:buFont typeface="Arial" pitchFamily="34" charset="0"/>
              <a:buChar char="–"/>
              <a:defRPr sz="1200"/>
            </a:lvl4pPr>
            <a:lvl5pPr marL="2057400" indent="-228600">
              <a:spcBef>
                <a:spcPct val="20000"/>
              </a:spcBef>
              <a:buFont typeface="Arial" pitchFamily="34" charset="0"/>
              <a:buChar char="»"/>
              <a:defRPr sz="12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r>
              <a:rPr lang="en-US" smtClean="0">
                <a:latin typeface="Segoe UI" panose="020B0502040204020203" pitchFamily="34" charset="0"/>
                <a:ea typeface="Segoe UI" panose="020B0502040204020203" pitchFamily="34" charset="0"/>
                <a:cs typeface="Segoe UI" panose="020B0502040204020203" pitchFamily="34" charset="0"/>
              </a:rPr>
              <a:t>Here’s how to navigate this course:</a:t>
            </a:r>
          </a:p>
          <a:p>
            <a:pPr lvl="0"/>
            <a:r>
              <a:rPr lang="en-US" smtClean="0">
                <a:latin typeface="Segoe UI" panose="020B0502040204020203" pitchFamily="34" charset="0"/>
                <a:ea typeface="Segoe UI" panose="020B0502040204020203" pitchFamily="34" charset="0"/>
                <a:cs typeface="Segoe UI" panose="020B0502040204020203" pitchFamily="34" charset="0"/>
              </a:rPr>
              <a:t> </a:t>
            </a:r>
          </a:p>
          <a:p>
            <a:pPr lvl="0"/>
            <a:r>
              <a:rPr lang="en-US" smtClean="0">
                <a:latin typeface="Segoe UI" panose="020B0502040204020203" pitchFamily="34" charset="0"/>
                <a:ea typeface="Segoe UI" panose="020B0502040204020203" pitchFamily="34" charset="0"/>
                <a:cs typeface="Segoe UI" panose="020B0502040204020203" pitchFamily="34" charset="0"/>
              </a:rPr>
              <a:t>The </a:t>
            </a:r>
            <a:r>
              <a:rPr lang="en-US" b="1" smtClean="0">
                <a:latin typeface="Segoe UI" panose="020B0502040204020203" pitchFamily="34" charset="0"/>
                <a:ea typeface="Segoe UI" panose="020B0502040204020203" pitchFamily="34" charset="0"/>
                <a:cs typeface="Segoe UI" panose="020B0502040204020203" pitchFamily="34" charset="0"/>
              </a:rPr>
              <a:t>Menu</a:t>
            </a:r>
            <a:r>
              <a:rPr lang="en-US" smtClean="0">
                <a:latin typeface="Segoe UI" panose="020B0502040204020203" pitchFamily="34" charset="0"/>
                <a:ea typeface="Segoe UI" panose="020B0502040204020203" pitchFamily="34" charset="0"/>
                <a:cs typeface="Segoe UI" panose="020B0502040204020203" pitchFamily="34" charset="0"/>
              </a:rPr>
              <a:t> allows you to jump between topics. Bear in mind that there will be a Final Assessment so do not skip around or you’ll miss valuable information.</a:t>
            </a:r>
          </a:p>
          <a:p>
            <a:pPr lvl="0"/>
            <a:r>
              <a:rPr lang="en-US" smtClean="0">
                <a:latin typeface="Segoe UI" panose="020B0502040204020203" pitchFamily="34" charset="0"/>
                <a:ea typeface="Segoe UI" panose="020B0502040204020203" pitchFamily="34" charset="0"/>
                <a:cs typeface="Segoe UI" panose="020B0502040204020203" pitchFamily="34" charset="0"/>
              </a:rPr>
              <a:t> </a:t>
            </a:r>
          </a:p>
          <a:p>
            <a:pPr lvl="0"/>
            <a:r>
              <a:rPr lang="en-US" smtClean="0">
                <a:latin typeface="Segoe UI" panose="020B0502040204020203" pitchFamily="34" charset="0"/>
                <a:ea typeface="Segoe UI" panose="020B0502040204020203" pitchFamily="34" charset="0"/>
                <a:cs typeface="Segoe UI" panose="020B0502040204020203" pitchFamily="34" charset="0"/>
              </a:rPr>
              <a:t>The</a:t>
            </a:r>
            <a:r>
              <a:rPr lang="en-US" b="1" smtClean="0">
                <a:latin typeface="Segoe UI" panose="020B0502040204020203" pitchFamily="34" charset="0"/>
                <a:ea typeface="Segoe UI" panose="020B0502040204020203" pitchFamily="34" charset="0"/>
                <a:cs typeface="Segoe UI" panose="020B0502040204020203" pitchFamily="34" charset="0"/>
              </a:rPr>
              <a:t> Resources </a:t>
            </a:r>
            <a:r>
              <a:rPr lang="en-US" smtClean="0">
                <a:latin typeface="Segoe UI" panose="020B0502040204020203" pitchFamily="34" charset="0"/>
                <a:ea typeface="Segoe UI" panose="020B0502040204020203" pitchFamily="34" charset="0"/>
                <a:cs typeface="Segoe UI" panose="020B0502040204020203" pitchFamily="34" charset="0"/>
              </a:rPr>
              <a:t>link contains extra information such as videos or job aids. The contents vary between courses. </a:t>
            </a:r>
          </a:p>
          <a:p>
            <a:pPr lvl="0"/>
            <a:r>
              <a:rPr lang="en-US" smtClean="0">
                <a:latin typeface="Segoe UI" panose="020B0502040204020203" pitchFamily="34" charset="0"/>
                <a:ea typeface="Segoe UI" panose="020B0502040204020203" pitchFamily="34" charset="0"/>
                <a:cs typeface="Segoe UI" panose="020B0502040204020203" pitchFamily="34" charset="0"/>
              </a:rPr>
              <a:t> </a:t>
            </a:r>
          </a:p>
          <a:p>
            <a:pPr lvl="0"/>
            <a:r>
              <a:rPr lang="en-US" smtClean="0">
                <a:latin typeface="Segoe UI" panose="020B0502040204020203" pitchFamily="34" charset="0"/>
                <a:ea typeface="Segoe UI" panose="020B0502040204020203" pitchFamily="34" charset="0"/>
                <a:cs typeface="Segoe UI" panose="020B0502040204020203" pitchFamily="34" charset="0"/>
              </a:rPr>
              <a:t>The </a:t>
            </a:r>
            <a:r>
              <a:rPr lang="en-US" b="1" smtClean="0">
                <a:latin typeface="Segoe UI" panose="020B0502040204020203" pitchFamily="34" charset="0"/>
                <a:ea typeface="Segoe UI" panose="020B0502040204020203" pitchFamily="34" charset="0"/>
                <a:cs typeface="Segoe UI" panose="020B0502040204020203" pitchFamily="34" charset="0"/>
              </a:rPr>
              <a:t>Notes</a:t>
            </a:r>
            <a:r>
              <a:rPr lang="en-US" smtClean="0">
                <a:latin typeface="Segoe UI" panose="020B0502040204020203" pitchFamily="34" charset="0"/>
                <a:ea typeface="Segoe UI" panose="020B0502040204020203" pitchFamily="34" charset="0"/>
                <a:cs typeface="Segoe UI" panose="020B0502040204020203" pitchFamily="34" charset="0"/>
              </a:rPr>
              <a:t> section is the script for the narration. If you can’t hear the audio, you can read the notes instead.</a:t>
            </a:r>
          </a:p>
          <a:p>
            <a:pPr lvl="0"/>
            <a:r>
              <a:rPr lang="en-US" smtClean="0">
                <a:latin typeface="Segoe UI" panose="020B0502040204020203" pitchFamily="34" charset="0"/>
                <a:ea typeface="Segoe UI" panose="020B0502040204020203" pitchFamily="34" charset="0"/>
                <a:cs typeface="Segoe UI" panose="020B0502040204020203" pitchFamily="34" charset="0"/>
              </a:rPr>
              <a:t> </a:t>
            </a:r>
          </a:p>
          <a:p>
            <a:pPr lvl="0"/>
            <a:r>
              <a:rPr lang="en-US" smtClean="0">
                <a:latin typeface="Segoe UI" panose="020B0502040204020203" pitchFamily="34" charset="0"/>
                <a:ea typeface="Segoe UI" panose="020B0502040204020203" pitchFamily="34" charset="0"/>
                <a:cs typeface="Segoe UI" panose="020B0502040204020203" pitchFamily="34" charset="0"/>
              </a:rPr>
              <a:t>Use the </a:t>
            </a:r>
            <a:r>
              <a:rPr lang="en-US" b="1" smtClean="0">
                <a:latin typeface="Segoe UI" panose="020B0502040204020203" pitchFamily="34" charset="0"/>
                <a:ea typeface="Segoe UI" panose="020B0502040204020203" pitchFamily="34" charset="0"/>
                <a:cs typeface="Segoe UI" panose="020B0502040204020203" pitchFamily="34" charset="0"/>
              </a:rPr>
              <a:t>seek bar </a:t>
            </a:r>
            <a:r>
              <a:rPr lang="en-US" smtClean="0">
                <a:latin typeface="Segoe UI" panose="020B0502040204020203" pitchFamily="34" charset="0"/>
                <a:ea typeface="Segoe UI" panose="020B0502040204020203" pitchFamily="34" charset="0"/>
                <a:cs typeface="Segoe UI" panose="020B0502040204020203" pitchFamily="34" charset="0"/>
              </a:rPr>
              <a:t>to go back if you need to hear something again or search for a particular part on the current page. You can also click the </a:t>
            </a:r>
            <a:r>
              <a:rPr lang="en-US" b="1" smtClean="0">
                <a:latin typeface="Segoe UI" panose="020B0502040204020203" pitchFamily="34" charset="0"/>
                <a:ea typeface="Segoe UI" panose="020B0502040204020203" pitchFamily="34" charset="0"/>
                <a:cs typeface="Segoe UI" panose="020B0502040204020203" pitchFamily="34" charset="0"/>
              </a:rPr>
              <a:t>replay icon</a:t>
            </a:r>
            <a:r>
              <a:rPr lang="en-US" smtClean="0">
                <a:latin typeface="Segoe UI" panose="020B0502040204020203" pitchFamily="34" charset="0"/>
                <a:ea typeface="Segoe UI" panose="020B0502040204020203" pitchFamily="34" charset="0"/>
                <a:cs typeface="Segoe UI" panose="020B0502040204020203" pitchFamily="34" charset="0"/>
              </a:rPr>
              <a:t> to start from the beginning of the page.  </a:t>
            </a:r>
          </a:p>
          <a:p>
            <a:pPr lvl="0"/>
            <a:endParaRPr lang="en-US" smtClean="0">
              <a:latin typeface="Segoe UI" panose="020B0502040204020203" pitchFamily="34" charset="0"/>
              <a:ea typeface="Segoe UI" panose="020B0502040204020203" pitchFamily="34" charset="0"/>
              <a:cs typeface="Segoe UI" panose="020B0502040204020203" pitchFamily="34" charset="0"/>
            </a:endParaRPr>
          </a:p>
          <a:p>
            <a:pPr lvl="0"/>
            <a:r>
              <a:rPr lang="en-US" smtClean="0">
                <a:latin typeface="Segoe UI" panose="020B0502040204020203" pitchFamily="34" charset="0"/>
                <a:ea typeface="Segoe UI" panose="020B0502040204020203" pitchFamily="34" charset="0"/>
                <a:cs typeface="Segoe UI" panose="020B0502040204020203" pitchFamily="34" charset="0"/>
              </a:rPr>
              <a:t>The </a:t>
            </a:r>
            <a:r>
              <a:rPr lang="en-US" b="1" smtClean="0">
                <a:latin typeface="Segoe UI" panose="020B0502040204020203" pitchFamily="34" charset="0"/>
                <a:ea typeface="Segoe UI" panose="020B0502040204020203" pitchFamily="34" charset="0"/>
                <a:cs typeface="Segoe UI" panose="020B0502040204020203" pitchFamily="34" charset="0"/>
              </a:rPr>
              <a:t>Previous and Next buttons </a:t>
            </a:r>
            <a:r>
              <a:rPr lang="en-US" smtClean="0">
                <a:latin typeface="Segoe UI" panose="020B0502040204020203" pitchFamily="34" charset="0"/>
                <a:ea typeface="Segoe UI" panose="020B0502040204020203" pitchFamily="34" charset="0"/>
                <a:cs typeface="Segoe UI" panose="020B0502040204020203" pitchFamily="34" charset="0"/>
              </a:rPr>
              <a:t>bring you to the previous or next page. </a:t>
            </a:r>
          </a:p>
          <a:p>
            <a:pPr lvl="0"/>
            <a:r>
              <a:rPr lang="en-US" smtClean="0">
                <a:latin typeface="Segoe UI" panose="020B0502040204020203" pitchFamily="34" charset="0"/>
                <a:ea typeface="Segoe UI" panose="020B0502040204020203" pitchFamily="34" charset="0"/>
                <a:cs typeface="Segoe UI" panose="020B0502040204020203" pitchFamily="34" charset="0"/>
              </a:rPr>
              <a:t> </a:t>
            </a:r>
          </a:p>
          <a:p>
            <a:pPr lvl="0"/>
            <a:r>
              <a:rPr lang="en-US" smtClean="0">
                <a:latin typeface="Segoe UI" panose="020B0502040204020203" pitchFamily="34" charset="0"/>
                <a:ea typeface="Segoe UI" panose="020B0502040204020203" pitchFamily="34" charset="0"/>
                <a:cs typeface="Segoe UI" panose="020B0502040204020203" pitchFamily="34" charset="0"/>
              </a:rPr>
              <a:t>&lt;&lt;Pulsing markers pop up&gt;&gt; If you need to review any of the navigation elements, click a pulsing button.  When you’re ready, click Next to continue with this course.</a:t>
            </a:r>
          </a:p>
          <a:p>
            <a:pPr lvl="0"/>
            <a:endParaRPr lang="en-US" smtClean="0">
              <a:latin typeface="Segoe UI" panose="020B0502040204020203" pitchFamily="34" charset="0"/>
              <a:ea typeface="Segoe UI" panose="020B0502040204020203" pitchFamily="34" charset="0"/>
              <a:cs typeface="Segoe UI" panose="020B0502040204020203" pitchFamily="34" charset="0"/>
            </a:endParaRPr>
          </a:p>
          <a:p>
            <a:pPr lvl="0"/>
            <a:endParaRPr lang="en-US">
              <a:latin typeface="Segoe UI" panose="020B0502040204020203" pitchFamily="34" charset="0"/>
              <a:ea typeface="Segoe UI" panose="020B0502040204020203" pitchFamily="34" charset="0"/>
              <a:cs typeface="Segoe UI" panose="020B0502040204020203" pitchFamily="34" charset="0"/>
            </a:endParaRPr>
          </a:p>
        </p:txBody>
      </p:sp>
      <p:sp>
        <p:nvSpPr>
          <p:cNvPr id="26" name="Line Callout 1 25"/>
          <p:cNvSpPr/>
          <p:nvPr userDrawn="1"/>
        </p:nvSpPr>
        <p:spPr>
          <a:xfrm>
            <a:off x="2346559" y="2737723"/>
            <a:ext cx="2073041" cy="646331"/>
          </a:xfrm>
          <a:prstGeom prst="borderCallout1">
            <a:avLst>
              <a:gd name="adj1" fmla="val -1458"/>
              <a:gd name="adj2" fmla="val 64754"/>
              <a:gd name="adj3" fmla="val -157391"/>
              <a:gd name="adj4" fmla="val 111591"/>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0" smtClean="0">
                <a:solidFill>
                  <a:schemeClr val="tx1"/>
                </a:solidFill>
              </a:rPr>
              <a:t>Show callouts with the text.</a:t>
            </a:r>
            <a:r>
              <a:rPr lang="en-US" sz="1200" b="0" baseline="0" smtClean="0">
                <a:solidFill>
                  <a:schemeClr val="tx1"/>
                </a:solidFill>
              </a:rPr>
              <a:t> Near the end of audio, pulsing markers will pop up.</a:t>
            </a:r>
            <a:endParaRPr lang="en-US" sz="1200" b="0">
              <a:solidFill>
                <a:schemeClr val="tx1"/>
              </a:solidFill>
            </a:endParaRPr>
          </a:p>
        </p:txBody>
      </p:sp>
      <p:sp>
        <p:nvSpPr>
          <p:cNvPr id="28" name="Text Placeholder 3"/>
          <p:cNvSpPr>
            <a:spLocks noGrp="1"/>
          </p:cNvSpPr>
          <p:nvPr>
            <p:ph type="body" sz="quarter" idx="17" hasCustomPrompt="1"/>
          </p:nvPr>
        </p:nvSpPr>
        <p:spPr>
          <a:xfrm>
            <a:off x="5715000" y="457201"/>
            <a:ext cx="2971800" cy="228599"/>
          </a:xfrm>
          <a:prstGeom prst="rect">
            <a:avLst/>
          </a:prstGeom>
          <a:solidFill>
            <a:srgbClr val="FFC000"/>
          </a:solidFill>
        </p:spPr>
        <p:txBody>
          <a:bodyPr>
            <a:noAutofit/>
          </a:bodyPr>
          <a:lstStyle>
            <a:lvl1pPr>
              <a:defRPr lang="en-US" sz="1200" b="1" baseline="0" smtClean="0">
                <a:latin typeface="Segoe UI" panose="020B0502040204020203" pitchFamily="34" charset="0"/>
                <a:ea typeface="Segoe UI" panose="020B0502040204020203" pitchFamily="34" charset="0"/>
                <a:cs typeface="Segoe UI" panose="020B0502040204020203" pitchFamily="34" charset="0"/>
              </a:defRPr>
            </a:lvl1pPr>
            <a:lvl2pPr>
              <a:defRPr lang="en-US" sz="1200" smtClean="0"/>
            </a:lvl2pPr>
            <a:lvl3pPr>
              <a:defRPr lang="en-US" sz="1200" smtClean="0"/>
            </a:lvl3pPr>
            <a:lvl4pPr>
              <a:defRPr lang="en-US" sz="1200" smtClean="0"/>
            </a:lvl4pPr>
            <a:lvl5pPr>
              <a:defRPr lang="en-US" sz="1200"/>
            </a:lvl5pPr>
          </a:lstStyle>
          <a:p>
            <a:pPr lvl="0">
              <a:buNone/>
            </a:pPr>
            <a:r>
              <a:rPr lang="en-US" smtClean="0"/>
              <a:t>Course Navigation</a:t>
            </a:r>
            <a:endParaRPr lang="en-US"/>
          </a:p>
        </p:txBody>
      </p:sp>
      <p:sp>
        <p:nvSpPr>
          <p:cNvPr id="20" name="TextBox 19"/>
          <p:cNvSpPr txBox="1"/>
          <p:nvPr userDrawn="1"/>
        </p:nvSpPr>
        <p:spPr>
          <a:xfrm>
            <a:off x="127184" y="408152"/>
            <a:ext cx="1143000" cy="276999"/>
          </a:xfrm>
          <a:prstGeom prst="rect">
            <a:avLst/>
          </a:prstGeom>
          <a:noFill/>
        </p:spPr>
        <p:txBody>
          <a:bodyPr wrap="square" rtlCol="0">
            <a:spAutoFit/>
          </a:bodyPr>
          <a:lstStyle/>
          <a:p>
            <a:r>
              <a:rPr lang="en-US" sz="1200" b="1" kern="1200" smtClean="0">
                <a:solidFill>
                  <a:schemeClr val="tx1"/>
                </a:solidFill>
                <a:latin typeface="Segoe UI" panose="020B0502040204020203" pitchFamily="34" charset="0"/>
                <a:ea typeface="Segoe UI" panose="020B0502040204020203" pitchFamily="34" charset="0"/>
                <a:cs typeface="Segoe UI" panose="020B0502040204020203" pitchFamily="34" charset="0"/>
              </a:rPr>
              <a:t>Previous</a:t>
            </a:r>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25" name="TextBox 24"/>
          <p:cNvSpPr txBox="1"/>
          <p:nvPr userDrawn="1"/>
        </p:nvSpPr>
        <p:spPr>
          <a:xfrm>
            <a:off x="127184" y="651301"/>
            <a:ext cx="1143000" cy="276999"/>
          </a:xfrm>
          <a:prstGeom prst="rect">
            <a:avLst/>
          </a:prstGeom>
          <a:noFill/>
        </p:spPr>
        <p:txBody>
          <a:bodyPr wrap="square" rtlCol="0">
            <a:spAutoFit/>
          </a:bodyPr>
          <a:lstStyle/>
          <a:p>
            <a:r>
              <a:rPr lang="en-US" sz="1200" b="1" kern="1200" baseline="0" smtClean="0">
                <a:solidFill>
                  <a:schemeClr val="tx1"/>
                </a:solidFill>
                <a:latin typeface="Segoe UI" panose="020B0502040204020203" pitchFamily="34" charset="0"/>
                <a:ea typeface="Segoe UI" panose="020B0502040204020203" pitchFamily="34" charset="0"/>
                <a:cs typeface="Segoe UI" panose="020B0502040204020203" pitchFamily="34" charset="0"/>
              </a:rPr>
              <a:t>Next:</a:t>
            </a:r>
            <a:endParaRPr lang="en-US" sz="1200" b="1" kern="1200" dirty="0" smtClean="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29" name="Content Placeholder 18"/>
          <p:cNvSpPr>
            <a:spLocks noGrp="1"/>
          </p:cNvSpPr>
          <p:nvPr>
            <p:ph sz="quarter" idx="22" hasCustomPrompt="1"/>
          </p:nvPr>
        </p:nvSpPr>
        <p:spPr>
          <a:xfrm>
            <a:off x="1159012" y="409449"/>
            <a:ext cx="3260587" cy="261802"/>
          </a:xfrm>
          <a:prstGeom prst="rect">
            <a:avLst/>
          </a:prstGeom>
          <a:solidFill>
            <a:schemeClr val="bg1">
              <a:lumMod val="95000"/>
            </a:schemeClr>
          </a:solidFill>
        </p:spPr>
        <p:txBody>
          <a:bodyPr>
            <a:noAutofit/>
          </a:bodyPr>
          <a:lstStyle>
            <a:lvl1pPr>
              <a:buNone/>
              <a:defRPr sz="1200" baseline="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Where will the page go? (i.e. 3.2)</a:t>
            </a:r>
            <a:endParaRPr lang="en-US" dirty="0"/>
          </a:p>
        </p:txBody>
      </p:sp>
      <p:sp>
        <p:nvSpPr>
          <p:cNvPr id="30" name="Content Placeholder 18"/>
          <p:cNvSpPr>
            <a:spLocks noGrp="1"/>
          </p:cNvSpPr>
          <p:nvPr>
            <p:ph sz="quarter" idx="23" hasCustomPrompt="1"/>
          </p:nvPr>
        </p:nvSpPr>
        <p:spPr>
          <a:xfrm>
            <a:off x="1142078" y="676509"/>
            <a:ext cx="3277522" cy="251791"/>
          </a:xfrm>
          <a:prstGeom prst="rect">
            <a:avLst/>
          </a:prstGeom>
          <a:solidFill>
            <a:schemeClr val="bg2"/>
          </a:solidFill>
        </p:spPr>
        <p:txBody>
          <a:bodyPr>
            <a:noAutofit/>
          </a:bodyPr>
          <a:lstStyle>
            <a:lvl1pPr>
              <a:buNone/>
              <a:defRPr sz="1200">
                <a:latin typeface="Segoe UI" panose="020B0502040204020203" pitchFamily="34" charset="0"/>
                <a:ea typeface="Segoe UI" panose="020B0502040204020203" pitchFamily="34" charset="0"/>
                <a:cs typeface="Segoe UI" panose="020B0502040204020203" pitchFamily="34" charset="0"/>
              </a:defRPr>
            </a:lvl1pPr>
            <a:lvl2pPr>
              <a:defRPr sz="1200"/>
            </a:lvl2pPr>
            <a:lvl3pPr>
              <a:defRPr sz="1200"/>
            </a:lvl3pPr>
            <a:lvl4pPr>
              <a:defRPr sz="1200"/>
            </a:lvl4pPr>
            <a:lvl5pPr>
              <a:defRPr sz="1200"/>
            </a:lvl5pPr>
          </a:lstStyle>
          <a:p>
            <a:pPr lvl="0"/>
            <a:r>
              <a:rPr lang="en-US" smtClean="0"/>
              <a:t>Where will the page go? (i.e. 3.4)</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Title">
    <p:bg>
      <p:bgPr>
        <a:solidFill>
          <a:schemeClr val="tx1"/>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1524000" y="1600199"/>
            <a:ext cx="6324600" cy="990601"/>
          </a:xfrm>
          <a:prstGeom prst="rect">
            <a:avLst/>
          </a:prstGeom>
        </p:spPr>
        <p:txBody>
          <a:bodyPr/>
          <a:lstStyle>
            <a:lvl1pPr marL="0" indent="0" algn="ctr">
              <a:buNone/>
              <a:defRPr sz="8800" b="1"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THE END</a:t>
            </a:r>
          </a:p>
        </p:txBody>
      </p:sp>
    </p:spTree>
    <p:extLst>
      <p:ext uri="{BB962C8B-B14F-4D97-AF65-F5344CB8AC3E}">
        <p14:creationId xmlns:p14="http://schemas.microsoft.com/office/powerpoint/2010/main" val="202853232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1"/>
          <p:cNvSpPr txBox="1"/>
          <p:nvPr userDrawn="1"/>
        </p:nvSpPr>
        <p:spPr>
          <a:xfrm>
            <a:off x="0" y="-186950"/>
            <a:ext cx="2286000" cy="215444"/>
          </a:xfrm>
          <a:prstGeom prst="rect">
            <a:avLst/>
          </a:prstGeom>
          <a:noFill/>
        </p:spPr>
        <p:txBody>
          <a:bodyPr wrap="square" rtlCol="0">
            <a:spAutoFit/>
          </a:bodyPr>
          <a:lstStyle/>
          <a:p>
            <a:r>
              <a:rPr lang="en-US" sz="800" smtClean="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rPr>
              <a:t>Storyboard by Michelle Leon</a:t>
            </a:r>
            <a:endParaRPr lang="en-US" sz="80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endParaRPr>
          </a:p>
        </p:txBody>
      </p:sp>
    </p:spTree>
  </p:cSld>
  <p:clrMap bg1="lt1" tx1="dk1" bg2="lt2" tx2="dk2" accent1="accent1" accent2="accent2" accent3="accent3" accent4="accent4" accent5="accent5" accent6="accent6" hlink="hlink" folHlink="folHlink"/>
  <p:sldLayoutIdLst>
    <p:sldLayoutId id="2147483656" r:id="rId1"/>
    <p:sldLayoutId id="2147483651" r:id="rId2"/>
    <p:sldLayoutId id="2147483655" r:id="rId3"/>
    <p:sldLayoutId id="2147483654" r:id="rId4"/>
    <p:sldLayoutId id="2147483653" r:id="rId5"/>
    <p:sldLayoutId id="2147483650" r:id="rId6"/>
    <p:sldLayoutId id="2147483652" r:id="rId7"/>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tags" Target="../tags/tag4.xml"/><Relationship Id="rId7" Type="http://schemas.openxmlformats.org/officeDocument/2006/relationships/image" Target="../media/image3.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2.jpeg"/><Relationship Id="rId5" Type="http://schemas.openxmlformats.org/officeDocument/2006/relationships/slideLayout" Target="../slideLayouts/slideLayout3.xml"/><Relationship Id="rId4" Type="http://schemas.openxmlformats.org/officeDocument/2006/relationships/tags" Target="../tags/tag5.xml"/><Relationship Id="rId9"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77906" y="152601"/>
            <a:ext cx="8839200" cy="788493"/>
          </a:xfrm>
        </p:spPr>
        <p:txBody>
          <a:bodyPr/>
          <a:lstStyle/>
          <a:p>
            <a:r>
              <a:rPr lang="en-US" sz="4000" smtClean="0"/>
              <a:t>Insert Module Title </a:t>
            </a:r>
            <a:r>
              <a:rPr lang="en-US" sz="2000" b="0" smtClean="0"/>
              <a:t>(1 </a:t>
            </a:r>
            <a:r>
              <a:rPr lang="en-US" sz="2000" b="0"/>
              <a:t>of </a:t>
            </a:r>
            <a:r>
              <a:rPr lang="en-US" sz="2000" b="0" smtClean="0"/>
              <a:t>1)</a:t>
            </a:r>
            <a:endParaRPr lang="en-US" sz="4000" dirty="0"/>
          </a:p>
        </p:txBody>
      </p:sp>
      <p:sp>
        <p:nvSpPr>
          <p:cNvPr id="4" name="TextBox 3"/>
          <p:cNvSpPr txBox="1"/>
          <p:nvPr/>
        </p:nvSpPr>
        <p:spPr>
          <a:xfrm>
            <a:off x="152400" y="1219200"/>
            <a:ext cx="4267200" cy="5632311"/>
          </a:xfrm>
          <a:prstGeom prst="rect">
            <a:avLst/>
          </a:prstGeom>
          <a:noFill/>
        </p:spPr>
        <p:txBody>
          <a:bodyPr wrap="square" rtlCol="0">
            <a:spAutoFit/>
          </a:bodyPr>
          <a:lstStyle/>
          <a:p>
            <a:r>
              <a:rPr lang="en-US" sz="1200" b="1">
                <a:solidFill>
                  <a:srgbClr val="0070C0"/>
                </a:solidFill>
              </a:rPr>
              <a:t>SCENE </a:t>
            </a:r>
            <a:r>
              <a:rPr lang="en-US" sz="1200" b="1" smtClean="0">
                <a:solidFill>
                  <a:srgbClr val="0070C0"/>
                </a:solidFill>
              </a:rPr>
              <a:t>1: </a:t>
            </a:r>
            <a:r>
              <a:rPr lang="en-US" sz="1200" b="1">
                <a:solidFill>
                  <a:srgbClr val="0070C0"/>
                </a:solidFill>
              </a:rPr>
              <a:t>TITLE</a:t>
            </a:r>
          </a:p>
          <a:p>
            <a:r>
              <a:rPr lang="en-US" sz="1200" b="1" smtClean="0"/>
              <a:t>Introduction</a:t>
            </a:r>
            <a:endParaRPr lang="en-US" sz="1200" b="1" dirty="0" smtClean="0"/>
          </a:p>
          <a:p>
            <a:endParaRPr lang="en-US" sz="1200" b="1" dirty="0" smtClean="0"/>
          </a:p>
          <a:p>
            <a:r>
              <a:rPr lang="en-US" sz="1200" b="1" smtClean="0">
                <a:solidFill>
                  <a:srgbClr val="0070C0"/>
                </a:solidFill>
              </a:rPr>
              <a:t>SCENE 2: TITLE</a:t>
            </a:r>
            <a:endParaRPr lang="en-US" sz="1200" b="1" dirty="0" smtClean="0">
              <a:solidFill>
                <a:srgbClr val="0070C0"/>
              </a:solidFill>
            </a:endParaRPr>
          </a:p>
          <a:p>
            <a:r>
              <a:rPr lang="en-US" sz="1200" b="1" dirty="0" smtClean="0"/>
              <a:t>True Story</a:t>
            </a:r>
          </a:p>
          <a:p>
            <a:r>
              <a:rPr lang="en-US" sz="1200" b="1" dirty="0" smtClean="0"/>
              <a:t>Definition of an Incident</a:t>
            </a:r>
          </a:p>
          <a:p>
            <a:pPr marL="628650" lvl="1" indent="-171450">
              <a:buFont typeface="Wingdings" panose="05000000000000000000" pitchFamily="2" charset="2"/>
              <a:buChar char="§"/>
            </a:pPr>
            <a:r>
              <a:rPr lang="en-US" sz="1200" dirty="0" smtClean="0"/>
              <a:t>Definition and Description of an Incident</a:t>
            </a:r>
          </a:p>
          <a:p>
            <a:pPr marL="628650" lvl="1" indent="-171450">
              <a:buFont typeface="Wingdings" panose="05000000000000000000" pitchFamily="2" charset="2"/>
              <a:buChar char="§"/>
            </a:pPr>
            <a:r>
              <a:rPr lang="en-US" sz="1200" dirty="0" smtClean="0"/>
              <a:t>Definition </a:t>
            </a:r>
            <a:r>
              <a:rPr lang="en-US" sz="1200" dirty="0"/>
              <a:t>and </a:t>
            </a:r>
            <a:r>
              <a:rPr lang="en-US" sz="1200" dirty="0" smtClean="0"/>
              <a:t>Description of Work Element</a:t>
            </a:r>
          </a:p>
          <a:p>
            <a:pPr marL="628650" lvl="1" indent="-171450">
              <a:buFont typeface="Wingdings" panose="05000000000000000000" pitchFamily="2" charset="2"/>
              <a:buChar char="§"/>
            </a:pPr>
            <a:r>
              <a:rPr lang="en-US" sz="1200" dirty="0"/>
              <a:t>Definition and </a:t>
            </a:r>
            <a:r>
              <a:rPr lang="en-US" sz="1200" dirty="0" smtClean="0"/>
              <a:t>Description </a:t>
            </a:r>
            <a:r>
              <a:rPr lang="en-US" sz="1200" dirty="0"/>
              <a:t>of Root Cause</a:t>
            </a:r>
            <a:endParaRPr lang="en-US" sz="1200" dirty="0" smtClean="0"/>
          </a:p>
          <a:p>
            <a:r>
              <a:rPr lang="en-US" sz="1200" b="1" dirty="0"/>
              <a:t>Hierarchy of Risk </a:t>
            </a:r>
            <a:r>
              <a:rPr lang="en-US" sz="1200" b="1" dirty="0" smtClean="0"/>
              <a:t>Controls</a:t>
            </a:r>
            <a:endParaRPr lang="en-US" sz="1200" b="1" dirty="0"/>
          </a:p>
          <a:p>
            <a:pPr marL="628650" lvl="1" indent="-171450">
              <a:buFont typeface="Wingdings" panose="05000000000000000000" pitchFamily="2" charset="2"/>
              <a:buChar char="§"/>
            </a:pPr>
            <a:r>
              <a:rPr lang="en-US" sz="1200" dirty="0" smtClean="0"/>
              <a:t>Definition and Description</a:t>
            </a:r>
            <a:endParaRPr lang="en-US" sz="1200" dirty="0"/>
          </a:p>
          <a:p>
            <a:pPr marL="628650" lvl="1" indent="-171450">
              <a:buFont typeface="Wingdings" panose="05000000000000000000" pitchFamily="2" charset="2"/>
              <a:buChar char="§"/>
            </a:pPr>
            <a:r>
              <a:rPr lang="en-US" sz="1200" dirty="0" smtClean="0"/>
              <a:t>Exercise</a:t>
            </a:r>
          </a:p>
          <a:p>
            <a:r>
              <a:rPr lang="en-US" sz="1200" b="1" dirty="0" smtClean="0"/>
              <a:t>Knowledge Check</a:t>
            </a:r>
          </a:p>
          <a:p>
            <a:endParaRPr lang="en-US" sz="1200" b="1" dirty="0" smtClean="0"/>
          </a:p>
          <a:p>
            <a:r>
              <a:rPr lang="en-US" sz="1200" b="1">
                <a:solidFill>
                  <a:srgbClr val="0070C0"/>
                </a:solidFill>
              </a:rPr>
              <a:t>SCENE </a:t>
            </a:r>
            <a:r>
              <a:rPr lang="en-US" sz="1200" b="1">
                <a:solidFill>
                  <a:srgbClr val="0070C0"/>
                </a:solidFill>
              </a:rPr>
              <a:t>3</a:t>
            </a:r>
            <a:r>
              <a:rPr lang="en-US" sz="1200" b="1" smtClean="0">
                <a:solidFill>
                  <a:srgbClr val="0070C0"/>
                </a:solidFill>
              </a:rPr>
              <a:t>: </a:t>
            </a:r>
            <a:r>
              <a:rPr lang="en-US" sz="1200" b="1">
                <a:solidFill>
                  <a:srgbClr val="0070C0"/>
                </a:solidFill>
              </a:rPr>
              <a:t>TITLE</a:t>
            </a:r>
            <a:endParaRPr lang="en-US" sz="1200" b="1" dirty="0" smtClean="0">
              <a:solidFill>
                <a:srgbClr val="0070C0"/>
              </a:solidFill>
            </a:endParaRPr>
          </a:p>
          <a:p>
            <a:r>
              <a:rPr lang="en-US" sz="1200" b="1" dirty="0" smtClean="0"/>
              <a:t>The Investigation Process</a:t>
            </a:r>
          </a:p>
          <a:p>
            <a:pPr marL="685800" lvl="1" indent="-228600">
              <a:buFont typeface="+mj-lt"/>
              <a:buAutoNum type="arabicParenR"/>
            </a:pPr>
            <a:r>
              <a:rPr lang="en-US" sz="1200" dirty="0" smtClean="0"/>
              <a:t>Take Immediate Action</a:t>
            </a:r>
          </a:p>
          <a:p>
            <a:pPr marL="685800" lvl="1" indent="-228600">
              <a:buFont typeface="+mj-lt"/>
              <a:buAutoNum type="arabicParenR"/>
            </a:pPr>
            <a:r>
              <a:rPr lang="en-US" sz="1200" dirty="0" smtClean="0"/>
              <a:t>Gather Facts &amp; Evidence (Interview, Observations)</a:t>
            </a:r>
          </a:p>
          <a:p>
            <a:pPr marL="685800" lvl="1" indent="-228600">
              <a:buFont typeface="+mj-lt"/>
              <a:buAutoNum type="arabicParenR"/>
            </a:pPr>
            <a:r>
              <a:rPr lang="en-US" sz="1200" dirty="0" smtClean="0"/>
              <a:t>Put the Evidence in Order</a:t>
            </a:r>
          </a:p>
          <a:p>
            <a:pPr marL="685800" lvl="1" indent="-228600">
              <a:buFont typeface="+mj-lt"/>
              <a:buAutoNum type="arabicParenR"/>
            </a:pPr>
            <a:r>
              <a:rPr lang="en-US" sz="1200" dirty="0" smtClean="0"/>
              <a:t>Determine the Root Cause (5 Whys)</a:t>
            </a:r>
          </a:p>
          <a:p>
            <a:pPr marL="685800" lvl="1" indent="-228600">
              <a:buFont typeface="+mj-lt"/>
              <a:buAutoNum type="arabicParenR"/>
            </a:pPr>
            <a:r>
              <a:rPr lang="en-US" sz="1200" dirty="0"/>
              <a:t>Recommend Corrective </a:t>
            </a:r>
            <a:r>
              <a:rPr lang="en-US" sz="1200" dirty="0" smtClean="0"/>
              <a:t>Action</a:t>
            </a:r>
            <a:endParaRPr lang="en-US" sz="1200" dirty="0"/>
          </a:p>
          <a:p>
            <a:pPr marL="685800" lvl="1" indent="-228600">
              <a:buFont typeface="+mj-lt"/>
              <a:buAutoNum type="arabicParenR"/>
            </a:pPr>
            <a:r>
              <a:rPr lang="en-US" sz="1200" dirty="0" smtClean="0"/>
              <a:t>Document the Investigation </a:t>
            </a:r>
          </a:p>
          <a:p>
            <a:pPr marL="685800" lvl="1" indent="-228600">
              <a:buFont typeface="+mj-lt"/>
              <a:buAutoNum type="arabicParenR"/>
            </a:pPr>
            <a:r>
              <a:rPr lang="en-US" sz="1200" dirty="0" smtClean="0"/>
              <a:t>Follow-Up</a:t>
            </a:r>
          </a:p>
          <a:p>
            <a:r>
              <a:rPr lang="en-US" sz="1200" b="1" dirty="0" smtClean="0"/>
              <a:t>Investigation Kit</a:t>
            </a:r>
          </a:p>
          <a:p>
            <a:r>
              <a:rPr lang="en-US" sz="1200" b="1" dirty="0" smtClean="0"/>
              <a:t>Scenario</a:t>
            </a:r>
          </a:p>
          <a:p>
            <a:r>
              <a:rPr lang="en-US" sz="1200" b="1" dirty="0" smtClean="0"/>
              <a:t>Knowledge Check</a:t>
            </a:r>
          </a:p>
          <a:p>
            <a:endParaRPr lang="en-US" sz="1200" b="1" dirty="0" smtClean="0"/>
          </a:p>
          <a:p>
            <a:r>
              <a:rPr lang="en-US" sz="1200" b="1" dirty="0" smtClean="0"/>
              <a:t>Quiz</a:t>
            </a:r>
            <a:endParaRPr lang="en-US" sz="1200" b="1" dirty="0"/>
          </a:p>
          <a:p>
            <a:r>
              <a:rPr lang="en-US" sz="1200" b="1" dirty="0"/>
              <a:t>Conclusion</a:t>
            </a:r>
            <a:endParaRPr lang="en-US" sz="1200" dirty="0"/>
          </a:p>
          <a:p>
            <a:r>
              <a:rPr lang="en-US" sz="1200" b="1" dirty="0"/>
              <a:t>What’s </a:t>
            </a:r>
            <a:r>
              <a:rPr lang="en-US" sz="1200" b="1"/>
              <a:t>Next</a:t>
            </a:r>
            <a:r>
              <a:rPr lang="en-US" sz="1200" b="1" smtClean="0"/>
              <a:t>?</a:t>
            </a:r>
            <a:endParaRPr lang="en-US" sz="1200" b="1" dirty="0"/>
          </a:p>
        </p:txBody>
      </p:sp>
      <p:sp>
        <p:nvSpPr>
          <p:cNvPr id="5" name="TextBox 4"/>
          <p:cNvSpPr txBox="1"/>
          <p:nvPr/>
        </p:nvSpPr>
        <p:spPr>
          <a:xfrm>
            <a:off x="4572000" y="5428327"/>
            <a:ext cx="4572000" cy="1423184"/>
          </a:xfrm>
          <a:prstGeom prst="rect">
            <a:avLst/>
          </a:prstGeom>
          <a:solidFill>
            <a:srgbClr val="FFC000"/>
          </a:solidFill>
          <a:ln>
            <a:solidFill>
              <a:schemeClr val="bg1">
                <a:lumMod val="50000"/>
              </a:schemeClr>
            </a:solidFill>
          </a:ln>
        </p:spPr>
        <p:txBody>
          <a:bodyPr wrap="square" rtlCol="0">
            <a:noAutofit/>
          </a:bodyPr>
          <a:lstStyle/>
          <a:p>
            <a:r>
              <a:rPr lang="en-US" sz="1100" b="1" dirty="0" smtClean="0">
                <a:latin typeface="Segoe UI" panose="020B0502040204020203" pitchFamily="34" charset="0"/>
                <a:ea typeface="Segoe UI" panose="020B0502040204020203" pitchFamily="34" charset="0"/>
                <a:cs typeface="Segoe UI" panose="020B0502040204020203" pitchFamily="34" charset="0"/>
              </a:rPr>
              <a:t>Projected Date of </a:t>
            </a:r>
            <a:r>
              <a:rPr lang="en-US" sz="1100" b="1" smtClean="0">
                <a:latin typeface="Segoe UI" panose="020B0502040204020203" pitchFamily="34" charset="0"/>
                <a:ea typeface="Segoe UI" panose="020B0502040204020203" pitchFamily="34" charset="0"/>
                <a:cs typeface="Segoe UI" panose="020B0502040204020203" pitchFamily="34" charset="0"/>
              </a:rPr>
              <a:t>Availability</a:t>
            </a:r>
            <a:r>
              <a:rPr lang="en-US" sz="1100" b="1" smtClean="0">
                <a:latin typeface="Segoe UI" panose="020B0502040204020203" pitchFamily="34" charset="0"/>
                <a:ea typeface="Segoe UI" panose="020B0502040204020203" pitchFamily="34" charset="0"/>
                <a:cs typeface="Segoe UI" panose="020B0502040204020203" pitchFamily="34" charset="0"/>
              </a:rPr>
              <a:t>:</a:t>
            </a:r>
            <a:r>
              <a:rPr lang="en-US" sz="1100">
                <a:latin typeface="Segoe UI" panose="020B0502040204020203" pitchFamily="34" charset="0"/>
                <a:ea typeface="Segoe UI" panose="020B0502040204020203" pitchFamily="34" charset="0"/>
                <a:cs typeface="Segoe UI" panose="020B0502040204020203" pitchFamily="34" charset="0"/>
              </a:rPr>
              <a:t> </a:t>
            </a:r>
            <a:endParaRPr lang="en-US" sz="1100" dirty="0" smtClean="0">
              <a:latin typeface="Segoe UI" panose="020B0502040204020203" pitchFamily="34" charset="0"/>
              <a:ea typeface="Segoe UI" panose="020B0502040204020203" pitchFamily="34" charset="0"/>
              <a:cs typeface="Segoe UI" panose="020B0502040204020203" pitchFamily="34" charset="0"/>
            </a:endParaRPr>
          </a:p>
          <a:p>
            <a:r>
              <a:rPr lang="en-US" sz="1100" b="1" smtClean="0">
                <a:latin typeface="Segoe UI" panose="020B0502040204020203" pitchFamily="34" charset="0"/>
                <a:ea typeface="Segoe UI" panose="020B0502040204020203" pitchFamily="34" charset="0"/>
                <a:cs typeface="Segoe UI" panose="020B0502040204020203" pitchFamily="34" charset="0"/>
              </a:rPr>
              <a:t>Target Audience</a:t>
            </a:r>
            <a:r>
              <a:rPr lang="en-US" sz="1100" b="1" smtClean="0">
                <a:latin typeface="Segoe UI" panose="020B0502040204020203" pitchFamily="34" charset="0"/>
                <a:ea typeface="Segoe UI" panose="020B0502040204020203" pitchFamily="34" charset="0"/>
                <a:cs typeface="Segoe UI" panose="020B0502040204020203" pitchFamily="34" charset="0"/>
              </a:rPr>
              <a:t>: </a:t>
            </a:r>
            <a:endParaRPr lang="en-US" sz="1100" smtClean="0">
              <a:latin typeface="Segoe UI" panose="020B0502040204020203" pitchFamily="34" charset="0"/>
              <a:ea typeface="Segoe UI" panose="020B0502040204020203" pitchFamily="34" charset="0"/>
              <a:cs typeface="Segoe UI" panose="020B0502040204020203" pitchFamily="34" charset="0"/>
            </a:endParaRPr>
          </a:p>
          <a:p>
            <a:endParaRPr lang="en-US" sz="1100" b="1" smtClean="0">
              <a:latin typeface="Segoe UI" panose="020B0502040204020203" pitchFamily="34" charset="0"/>
              <a:ea typeface="Segoe UI" panose="020B0502040204020203" pitchFamily="34" charset="0"/>
              <a:cs typeface="Segoe UI" panose="020B0502040204020203" pitchFamily="34" charset="0"/>
            </a:endParaRPr>
          </a:p>
          <a:p>
            <a:r>
              <a:rPr lang="en-US" sz="1100" b="1" smtClean="0">
                <a:latin typeface="Segoe UI" panose="020B0502040204020203" pitchFamily="34" charset="0"/>
                <a:ea typeface="Segoe UI" panose="020B0502040204020203" pitchFamily="34" charset="0"/>
                <a:cs typeface="Segoe UI" panose="020B0502040204020203" pitchFamily="34" charset="0"/>
              </a:rPr>
              <a:t>SME(s</a:t>
            </a:r>
            <a:r>
              <a:rPr lang="en-US" sz="1100" b="1" smtClean="0">
                <a:latin typeface="Segoe UI" panose="020B0502040204020203" pitchFamily="34" charset="0"/>
                <a:ea typeface="Segoe UI" panose="020B0502040204020203" pitchFamily="34" charset="0"/>
                <a:cs typeface="Segoe UI" panose="020B0502040204020203" pitchFamily="34" charset="0"/>
              </a:rPr>
              <a:t>):</a:t>
            </a:r>
            <a:endParaRPr lang="en-US" sz="1100" smtClean="0">
              <a:latin typeface="Segoe UI" panose="020B0502040204020203" pitchFamily="34" charset="0"/>
              <a:ea typeface="Segoe UI" panose="020B0502040204020203" pitchFamily="34" charset="0"/>
              <a:cs typeface="Segoe UI" panose="020B0502040204020203" pitchFamily="34" charset="0"/>
            </a:endParaRPr>
          </a:p>
          <a:p>
            <a:r>
              <a:rPr lang="en-US" sz="1100" b="1" smtClean="0">
                <a:latin typeface="Segoe UI" panose="020B0502040204020203" pitchFamily="34" charset="0"/>
                <a:ea typeface="Segoe UI" panose="020B0502040204020203" pitchFamily="34" charset="0"/>
                <a:cs typeface="Segoe UI" panose="020B0502040204020203" pitchFamily="34" charset="0"/>
              </a:rPr>
              <a:t>Project Lead:</a:t>
            </a:r>
            <a:r>
              <a:rPr lang="en-US" sz="1100" smtClean="0">
                <a:latin typeface="Segoe UI" panose="020B0502040204020203" pitchFamily="34" charset="0"/>
                <a:ea typeface="Segoe UI" panose="020B0502040204020203" pitchFamily="34" charset="0"/>
                <a:cs typeface="Segoe UI" panose="020B0502040204020203" pitchFamily="34" charset="0"/>
              </a:rPr>
              <a:t> </a:t>
            </a:r>
            <a:r>
              <a:rPr lang="en-US" sz="1100" smtClean="0">
                <a:latin typeface="Segoe UI" panose="020B0502040204020203" pitchFamily="34" charset="0"/>
                <a:ea typeface="Segoe UI" panose="020B0502040204020203" pitchFamily="34" charset="0"/>
                <a:cs typeface="Segoe UI" panose="020B0502040204020203" pitchFamily="34" charset="0"/>
              </a:rPr>
              <a:t> </a:t>
            </a:r>
            <a:endParaRPr lang="en-US" sz="1100" smtClean="0">
              <a:latin typeface="Segoe UI" panose="020B0502040204020203" pitchFamily="34" charset="0"/>
              <a:ea typeface="Segoe UI" panose="020B0502040204020203" pitchFamily="34" charset="0"/>
              <a:cs typeface="Segoe UI" panose="020B0502040204020203" pitchFamily="34" charset="0"/>
            </a:endParaRPr>
          </a:p>
          <a:p>
            <a:r>
              <a:rPr lang="en-US" sz="1100" b="1" smtClean="0">
                <a:latin typeface="Segoe UI" panose="020B0502040204020203" pitchFamily="34" charset="0"/>
                <a:ea typeface="Segoe UI" panose="020B0502040204020203" pitchFamily="34" charset="0"/>
                <a:cs typeface="Segoe UI" panose="020B0502040204020203" pitchFamily="34" charset="0"/>
              </a:rPr>
              <a:t>ID:</a:t>
            </a:r>
            <a:r>
              <a:rPr lang="en-US" sz="1100" smtClean="0">
                <a:latin typeface="Segoe UI" panose="020B0502040204020203" pitchFamily="34" charset="0"/>
                <a:ea typeface="Segoe UI" panose="020B0502040204020203" pitchFamily="34" charset="0"/>
                <a:cs typeface="Segoe UI" panose="020B0502040204020203" pitchFamily="34" charset="0"/>
              </a:rPr>
              <a:t> </a:t>
            </a:r>
            <a:r>
              <a:rPr lang="en-US" sz="1100" smtClean="0">
                <a:latin typeface="Segoe UI" panose="020B0502040204020203" pitchFamily="34" charset="0"/>
                <a:ea typeface="Segoe UI" panose="020B0502040204020203" pitchFamily="34" charset="0"/>
                <a:cs typeface="Segoe UI" panose="020B0502040204020203" pitchFamily="34" charset="0"/>
              </a:rPr>
              <a:t> </a:t>
            </a:r>
            <a:endParaRPr lang="en-US" sz="1100" dirty="0">
              <a:latin typeface="Segoe UI" panose="020B0502040204020203" pitchFamily="34" charset="0"/>
              <a:ea typeface="Segoe UI" panose="020B0502040204020203" pitchFamily="34" charset="0"/>
              <a:cs typeface="Segoe UI" panose="020B0502040204020203" pitchFamily="34" charset="0"/>
            </a:endParaRPr>
          </a:p>
        </p:txBody>
      </p:sp>
      <p:grpSp>
        <p:nvGrpSpPr>
          <p:cNvPr id="7" name="Group 6"/>
          <p:cNvGrpSpPr/>
          <p:nvPr/>
        </p:nvGrpSpPr>
        <p:grpSpPr>
          <a:xfrm>
            <a:off x="9372600" y="719287"/>
            <a:ext cx="1905000" cy="461665"/>
            <a:chOff x="-2286000" y="533400"/>
            <a:chExt cx="1905000" cy="461665"/>
          </a:xfrm>
        </p:grpSpPr>
        <p:sp>
          <p:nvSpPr>
            <p:cNvPr id="9" name="Photo"/>
            <p:cNvSpPr>
              <a:spLocks noEditPoints="1" noChangeArrowheads="1"/>
            </p:cNvSpPr>
            <p:nvPr/>
          </p:nvSpPr>
          <p:spPr bwMode="auto">
            <a:xfrm>
              <a:off x="-2286000" y="533400"/>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TextBox 9"/>
            <p:cNvSpPr txBox="1"/>
            <p:nvPr/>
          </p:nvSpPr>
          <p:spPr>
            <a:xfrm>
              <a:off x="-1788460" y="533400"/>
              <a:ext cx="1407460" cy="461665"/>
            </a:xfrm>
            <a:prstGeom prst="rect">
              <a:avLst/>
            </a:prstGeom>
            <a:noFill/>
          </p:spPr>
          <p:txBody>
            <a:bodyPr wrap="square" rtlCol="0">
              <a:spAutoFit/>
            </a:bodyPr>
            <a:lstStyle/>
            <a:p>
              <a:r>
                <a:rPr lang="en-US" sz="1200" dirty="0" smtClean="0"/>
                <a:t>Photos of equipment/objects</a:t>
              </a:r>
              <a:endParaRPr lang="en-US" sz="1200" dirty="0"/>
            </a:p>
          </p:txBody>
        </p:sp>
      </p:grpSp>
      <p:grpSp>
        <p:nvGrpSpPr>
          <p:cNvPr id="11" name="Group 10"/>
          <p:cNvGrpSpPr/>
          <p:nvPr/>
        </p:nvGrpSpPr>
        <p:grpSpPr>
          <a:xfrm>
            <a:off x="9372600" y="1443335"/>
            <a:ext cx="1600199" cy="461665"/>
            <a:chOff x="-2286000" y="533400"/>
            <a:chExt cx="1600199" cy="461665"/>
          </a:xfrm>
        </p:grpSpPr>
        <p:sp>
          <p:nvSpPr>
            <p:cNvPr id="12" name="Photo"/>
            <p:cNvSpPr>
              <a:spLocks noEditPoints="1" noChangeArrowheads="1"/>
            </p:cNvSpPr>
            <p:nvPr/>
          </p:nvSpPr>
          <p:spPr bwMode="auto">
            <a:xfrm>
              <a:off x="-2286000" y="533400"/>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7030A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TextBox 12"/>
            <p:cNvSpPr txBox="1"/>
            <p:nvPr/>
          </p:nvSpPr>
          <p:spPr>
            <a:xfrm>
              <a:off x="-1788460" y="533400"/>
              <a:ext cx="1102659" cy="461665"/>
            </a:xfrm>
            <a:prstGeom prst="rect">
              <a:avLst/>
            </a:prstGeom>
            <a:noFill/>
          </p:spPr>
          <p:txBody>
            <a:bodyPr wrap="square" rtlCol="0">
              <a:spAutoFit/>
            </a:bodyPr>
            <a:lstStyle/>
            <a:p>
              <a:r>
                <a:rPr lang="en-US" sz="1200" dirty="0" smtClean="0"/>
                <a:t>Photos of people onsite</a:t>
              </a:r>
              <a:endParaRPr lang="en-US" sz="1200" dirty="0"/>
            </a:p>
          </p:txBody>
        </p:sp>
      </p:grpSp>
      <p:grpSp>
        <p:nvGrpSpPr>
          <p:cNvPr id="14" name="Group 13"/>
          <p:cNvGrpSpPr/>
          <p:nvPr/>
        </p:nvGrpSpPr>
        <p:grpSpPr>
          <a:xfrm>
            <a:off x="9372600" y="2129135"/>
            <a:ext cx="1600199" cy="461665"/>
            <a:chOff x="-2286000" y="533400"/>
            <a:chExt cx="1600199" cy="461665"/>
          </a:xfrm>
        </p:grpSpPr>
        <p:sp>
          <p:nvSpPr>
            <p:cNvPr id="15" name="Photo"/>
            <p:cNvSpPr>
              <a:spLocks noEditPoints="1" noChangeArrowheads="1"/>
            </p:cNvSpPr>
            <p:nvPr/>
          </p:nvSpPr>
          <p:spPr bwMode="auto">
            <a:xfrm>
              <a:off x="-2286000" y="533400"/>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00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TextBox 15"/>
            <p:cNvSpPr txBox="1"/>
            <p:nvPr/>
          </p:nvSpPr>
          <p:spPr>
            <a:xfrm>
              <a:off x="-1788460" y="533400"/>
              <a:ext cx="1102659" cy="461665"/>
            </a:xfrm>
            <a:prstGeom prst="rect">
              <a:avLst/>
            </a:prstGeom>
            <a:noFill/>
          </p:spPr>
          <p:txBody>
            <a:bodyPr wrap="square" rtlCol="0">
              <a:spAutoFit/>
            </a:bodyPr>
            <a:lstStyle/>
            <a:p>
              <a:r>
                <a:rPr lang="en-US" sz="1200" dirty="0" smtClean="0"/>
                <a:t>Stock photos or clip art</a:t>
              </a:r>
              <a:endParaRPr lang="en-US" sz="1200" dirty="0"/>
            </a:p>
          </p:txBody>
        </p:sp>
      </p:grpSp>
      <p:sp>
        <p:nvSpPr>
          <p:cNvPr id="17" name="Rectangle 10"/>
          <p:cNvSpPr/>
          <p:nvPr/>
        </p:nvSpPr>
        <p:spPr>
          <a:xfrm>
            <a:off x="9479441" y="2767012"/>
            <a:ext cx="310192" cy="421481"/>
          </a:xfrm>
          <a:custGeom>
            <a:avLst/>
            <a:gdLst/>
            <a:ahLst/>
            <a:cxnLst/>
            <a:rect l="l" t="t" r="r" b="b"/>
            <a:pathLst>
              <a:path w="949531" h="1099256">
                <a:moveTo>
                  <a:pt x="949531" y="0"/>
                </a:moveTo>
                <a:lnTo>
                  <a:pt x="949531" y="1099256"/>
                </a:lnTo>
                <a:lnTo>
                  <a:pt x="346658" y="714037"/>
                </a:lnTo>
                <a:lnTo>
                  <a:pt x="0" y="714037"/>
                </a:lnTo>
                <a:lnTo>
                  <a:pt x="0" y="369873"/>
                </a:lnTo>
                <a:lnTo>
                  <a:pt x="370674" y="369873"/>
                </a:lnTo>
                <a:close/>
              </a:path>
            </a:pathLst>
          </a:custGeom>
          <a:solidFill>
            <a:srgbClr val="FA0065"/>
          </a:solidFill>
          <a:ln w="12700">
            <a:solidFill>
              <a:srgbClr val="7E0033"/>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endParaRPr lang="en-US" sz="1200" dirty="0" smtClean="0">
              <a:solidFill>
                <a:schemeClr val="tx1"/>
              </a:solidFill>
              <a:latin typeface="Arial" pitchFamily="34" charset="0"/>
            </a:endParaRPr>
          </a:p>
        </p:txBody>
      </p:sp>
      <p:sp>
        <p:nvSpPr>
          <p:cNvPr id="18" name="TextBox 17"/>
          <p:cNvSpPr txBox="1"/>
          <p:nvPr/>
        </p:nvSpPr>
        <p:spPr>
          <a:xfrm>
            <a:off x="9870141" y="2828151"/>
            <a:ext cx="1102659" cy="276999"/>
          </a:xfrm>
          <a:prstGeom prst="rect">
            <a:avLst/>
          </a:prstGeom>
          <a:noFill/>
        </p:spPr>
        <p:txBody>
          <a:bodyPr wrap="square" rtlCol="0">
            <a:spAutoFit/>
          </a:bodyPr>
          <a:lstStyle/>
          <a:p>
            <a:r>
              <a:rPr lang="en-US" sz="1200" dirty="0" smtClean="0"/>
              <a:t>Sound clip</a:t>
            </a:r>
            <a:endParaRPr lang="en-US" sz="1200" dirty="0"/>
          </a:p>
        </p:txBody>
      </p:sp>
      <p:grpSp>
        <p:nvGrpSpPr>
          <p:cNvPr id="19" name="Group 18"/>
          <p:cNvGrpSpPr/>
          <p:nvPr/>
        </p:nvGrpSpPr>
        <p:grpSpPr>
          <a:xfrm>
            <a:off x="9399196" y="3366456"/>
            <a:ext cx="523081" cy="498475"/>
            <a:chOff x="2760663" y="4084638"/>
            <a:chExt cx="928688" cy="930275"/>
          </a:xfrm>
        </p:grpSpPr>
        <p:sp>
          <p:nvSpPr>
            <p:cNvPr id="20" name="Freeform 19"/>
            <p:cNvSpPr>
              <a:spLocks/>
            </p:cNvSpPr>
            <p:nvPr/>
          </p:nvSpPr>
          <p:spPr bwMode="auto">
            <a:xfrm>
              <a:off x="2760663" y="4084638"/>
              <a:ext cx="928688" cy="930275"/>
            </a:xfrm>
            <a:custGeom>
              <a:avLst/>
              <a:gdLst>
                <a:gd name="T0" fmla="*/ 644 w 1170"/>
                <a:gd name="T1" fmla="*/ 1168 h 1171"/>
                <a:gd name="T2" fmla="*/ 758 w 1170"/>
                <a:gd name="T3" fmla="*/ 1145 h 1171"/>
                <a:gd name="T4" fmla="*/ 864 w 1170"/>
                <a:gd name="T5" fmla="*/ 1101 h 1171"/>
                <a:gd name="T6" fmla="*/ 957 w 1170"/>
                <a:gd name="T7" fmla="*/ 1038 h 1171"/>
                <a:gd name="T8" fmla="*/ 1036 w 1170"/>
                <a:gd name="T9" fmla="*/ 958 h 1171"/>
                <a:gd name="T10" fmla="*/ 1100 w 1170"/>
                <a:gd name="T11" fmla="*/ 865 h 1171"/>
                <a:gd name="T12" fmla="*/ 1144 w 1170"/>
                <a:gd name="T13" fmla="*/ 759 h 1171"/>
                <a:gd name="T14" fmla="*/ 1167 w 1170"/>
                <a:gd name="T15" fmla="*/ 645 h 1171"/>
                <a:gd name="T16" fmla="*/ 1167 w 1170"/>
                <a:gd name="T17" fmla="*/ 525 h 1171"/>
                <a:gd name="T18" fmla="*/ 1144 w 1170"/>
                <a:gd name="T19" fmla="*/ 411 h 1171"/>
                <a:gd name="T20" fmla="*/ 1100 w 1170"/>
                <a:gd name="T21" fmla="*/ 306 h 1171"/>
                <a:gd name="T22" fmla="*/ 1036 w 1170"/>
                <a:gd name="T23" fmla="*/ 213 h 1171"/>
                <a:gd name="T24" fmla="*/ 957 w 1170"/>
                <a:gd name="T25" fmla="*/ 134 h 1171"/>
                <a:gd name="T26" fmla="*/ 864 w 1170"/>
                <a:gd name="T27" fmla="*/ 70 h 1171"/>
                <a:gd name="T28" fmla="*/ 758 w 1170"/>
                <a:gd name="T29" fmla="*/ 27 h 1171"/>
                <a:gd name="T30" fmla="*/ 644 w 1170"/>
                <a:gd name="T31" fmla="*/ 4 h 1171"/>
                <a:gd name="T32" fmla="*/ 524 w 1170"/>
                <a:gd name="T33" fmla="*/ 4 h 1171"/>
                <a:gd name="T34" fmla="*/ 411 w 1170"/>
                <a:gd name="T35" fmla="*/ 27 h 1171"/>
                <a:gd name="T36" fmla="*/ 306 w 1170"/>
                <a:gd name="T37" fmla="*/ 70 h 1171"/>
                <a:gd name="T38" fmla="*/ 213 w 1170"/>
                <a:gd name="T39" fmla="*/ 134 h 1171"/>
                <a:gd name="T40" fmla="*/ 133 w 1170"/>
                <a:gd name="T41" fmla="*/ 213 h 1171"/>
                <a:gd name="T42" fmla="*/ 70 w 1170"/>
                <a:gd name="T43" fmla="*/ 306 h 1171"/>
                <a:gd name="T44" fmla="*/ 26 w 1170"/>
                <a:gd name="T45" fmla="*/ 411 h 1171"/>
                <a:gd name="T46" fmla="*/ 3 w 1170"/>
                <a:gd name="T47" fmla="*/ 525 h 1171"/>
                <a:gd name="T48" fmla="*/ 3 w 1170"/>
                <a:gd name="T49" fmla="*/ 645 h 1171"/>
                <a:gd name="T50" fmla="*/ 26 w 1170"/>
                <a:gd name="T51" fmla="*/ 759 h 1171"/>
                <a:gd name="T52" fmla="*/ 70 w 1170"/>
                <a:gd name="T53" fmla="*/ 865 h 1171"/>
                <a:gd name="T54" fmla="*/ 133 w 1170"/>
                <a:gd name="T55" fmla="*/ 958 h 1171"/>
                <a:gd name="T56" fmla="*/ 213 w 1170"/>
                <a:gd name="T57" fmla="*/ 1038 h 1171"/>
                <a:gd name="T58" fmla="*/ 306 w 1170"/>
                <a:gd name="T59" fmla="*/ 1101 h 1171"/>
                <a:gd name="T60" fmla="*/ 411 w 1170"/>
                <a:gd name="T61" fmla="*/ 1145 h 1171"/>
                <a:gd name="T62" fmla="*/ 524 w 1170"/>
                <a:gd name="T63" fmla="*/ 1168 h 1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70" h="1171">
                  <a:moveTo>
                    <a:pt x="584" y="1171"/>
                  </a:moveTo>
                  <a:lnTo>
                    <a:pt x="644" y="1168"/>
                  </a:lnTo>
                  <a:lnTo>
                    <a:pt x="702" y="1160"/>
                  </a:lnTo>
                  <a:lnTo>
                    <a:pt x="758" y="1145"/>
                  </a:lnTo>
                  <a:lnTo>
                    <a:pt x="812" y="1125"/>
                  </a:lnTo>
                  <a:lnTo>
                    <a:pt x="864" y="1101"/>
                  </a:lnTo>
                  <a:lnTo>
                    <a:pt x="912" y="1071"/>
                  </a:lnTo>
                  <a:lnTo>
                    <a:pt x="957" y="1038"/>
                  </a:lnTo>
                  <a:lnTo>
                    <a:pt x="998" y="1000"/>
                  </a:lnTo>
                  <a:lnTo>
                    <a:pt x="1036" y="958"/>
                  </a:lnTo>
                  <a:lnTo>
                    <a:pt x="1070" y="913"/>
                  </a:lnTo>
                  <a:lnTo>
                    <a:pt x="1100" y="865"/>
                  </a:lnTo>
                  <a:lnTo>
                    <a:pt x="1124" y="813"/>
                  </a:lnTo>
                  <a:lnTo>
                    <a:pt x="1144" y="759"/>
                  </a:lnTo>
                  <a:lnTo>
                    <a:pt x="1158" y="704"/>
                  </a:lnTo>
                  <a:lnTo>
                    <a:pt x="1167" y="645"/>
                  </a:lnTo>
                  <a:lnTo>
                    <a:pt x="1170" y="585"/>
                  </a:lnTo>
                  <a:lnTo>
                    <a:pt x="1167" y="525"/>
                  </a:lnTo>
                  <a:lnTo>
                    <a:pt x="1158" y="468"/>
                  </a:lnTo>
                  <a:lnTo>
                    <a:pt x="1144" y="411"/>
                  </a:lnTo>
                  <a:lnTo>
                    <a:pt x="1124" y="357"/>
                  </a:lnTo>
                  <a:lnTo>
                    <a:pt x="1100" y="306"/>
                  </a:lnTo>
                  <a:lnTo>
                    <a:pt x="1070" y="258"/>
                  </a:lnTo>
                  <a:lnTo>
                    <a:pt x="1036" y="213"/>
                  </a:lnTo>
                  <a:lnTo>
                    <a:pt x="998" y="172"/>
                  </a:lnTo>
                  <a:lnTo>
                    <a:pt x="957" y="134"/>
                  </a:lnTo>
                  <a:lnTo>
                    <a:pt x="912" y="100"/>
                  </a:lnTo>
                  <a:lnTo>
                    <a:pt x="864" y="70"/>
                  </a:lnTo>
                  <a:lnTo>
                    <a:pt x="812" y="46"/>
                  </a:lnTo>
                  <a:lnTo>
                    <a:pt x="758" y="27"/>
                  </a:lnTo>
                  <a:lnTo>
                    <a:pt x="702" y="12"/>
                  </a:lnTo>
                  <a:lnTo>
                    <a:pt x="644" y="4"/>
                  </a:lnTo>
                  <a:lnTo>
                    <a:pt x="584" y="0"/>
                  </a:lnTo>
                  <a:lnTo>
                    <a:pt x="524" y="4"/>
                  </a:lnTo>
                  <a:lnTo>
                    <a:pt x="466" y="12"/>
                  </a:lnTo>
                  <a:lnTo>
                    <a:pt x="411" y="27"/>
                  </a:lnTo>
                  <a:lnTo>
                    <a:pt x="357" y="46"/>
                  </a:lnTo>
                  <a:lnTo>
                    <a:pt x="306" y="70"/>
                  </a:lnTo>
                  <a:lnTo>
                    <a:pt x="258" y="100"/>
                  </a:lnTo>
                  <a:lnTo>
                    <a:pt x="213" y="134"/>
                  </a:lnTo>
                  <a:lnTo>
                    <a:pt x="171" y="172"/>
                  </a:lnTo>
                  <a:lnTo>
                    <a:pt x="133" y="213"/>
                  </a:lnTo>
                  <a:lnTo>
                    <a:pt x="100" y="258"/>
                  </a:lnTo>
                  <a:lnTo>
                    <a:pt x="70" y="306"/>
                  </a:lnTo>
                  <a:lnTo>
                    <a:pt x="46" y="357"/>
                  </a:lnTo>
                  <a:lnTo>
                    <a:pt x="26" y="411"/>
                  </a:lnTo>
                  <a:lnTo>
                    <a:pt x="11" y="468"/>
                  </a:lnTo>
                  <a:lnTo>
                    <a:pt x="3" y="525"/>
                  </a:lnTo>
                  <a:lnTo>
                    <a:pt x="0" y="585"/>
                  </a:lnTo>
                  <a:lnTo>
                    <a:pt x="3" y="645"/>
                  </a:lnTo>
                  <a:lnTo>
                    <a:pt x="11" y="704"/>
                  </a:lnTo>
                  <a:lnTo>
                    <a:pt x="26" y="759"/>
                  </a:lnTo>
                  <a:lnTo>
                    <a:pt x="46" y="813"/>
                  </a:lnTo>
                  <a:lnTo>
                    <a:pt x="70" y="865"/>
                  </a:lnTo>
                  <a:lnTo>
                    <a:pt x="100" y="913"/>
                  </a:lnTo>
                  <a:lnTo>
                    <a:pt x="133" y="958"/>
                  </a:lnTo>
                  <a:lnTo>
                    <a:pt x="171" y="1000"/>
                  </a:lnTo>
                  <a:lnTo>
                    <a:pt x="213" y="1038"/>
                  </a:lnTo>
                  <a:lnTo>
                    <a:pt x="258" y="1071"/>
                  </a:lnTo>
                  <a:lnTo>
                    <a:pt x="306" y="1101"/>
                  </a:lnTo>
                  <a:lnTo>
                    <a:pt x="357" y="1125"/>
                  </a:lnTo>
                  <a:lnTo>
                    <a:pt x="411" y="1145"/>
                  </a:lnTo>
                  <a:lnTo>
                    <a:pt x="466" y="1160"/>
                  </a:lnTo>
                  <a:lnTo>
                    <a:pt x="524" y="1168"/>
                  </a:lnTo>
                  <a:lnTo>
                    <a:pt x="584" y="1171"/>
                  </a:lnTo>
                  <a:close/>
                </a:path>
              </a:pathLst>
            </a:custGeom>
            <a:solidFill>
              <a:srgbClr val="FF6600"/>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20"/>
            <p:cNvSpPr>
              <a:spLocks/>
            </p:cNvSpPr>
            <p:nvPr/>
          </p:nvSpPr>
          <p:spPr bwMode="auto">
            <a:xfrm>
              <a:off x="3109913" y="4435475"/>
              <a:ext cx="230188" cy="230188"/>
            </a:xfrm>
            <a:custGeom>
              <a:avLst/>
              <a:gdLst>
                <a:gd name="T0" fmla="*/ 86 w 289"/>
                <a:gd name="T1" fmla="*/ 278 h 291"/>
                <a:gd name="T2" fmla="*/ 100 w 289"/>
                <a:gd name="T3" fmla="*/ 284 h 291"/>
                <a:gd name="T4" fmla="*/ 114 w 289"/>
                <a:gd name="T5" fmla="*/ 287 h 291"/>
                <a:gd name="T6" fmla="*/ 129 w 289"/>
                <a:gd name="T7" fmla="*/ 289 h 291"/>
                <a:gd name="T8" fmla="*/ 143 w 289"/>
                <a:gd name="T9" fmla="*/ 291 h 291"/>
                <a:gd name="T10" fmla="*/ 157 w 289"/>
                <a:gd name="T11" fmla="*/ 289 h 291"/>
                <a:gd name="T12" fmla="*/ 170 w 289"/>
                <a:gd name="T13" fmla="*/ 287 h 291"/>
                <a:gd name="T14" fmla="*/ 184 w 289"/>
                <a:gd name="T15" fmla="*/ 285 h 291"/>
                <a:gd name="T16" fmla="*/ 198 w 289"/>
                <a:gd name="T17" fmla="*/ 280 h 291"/>
                <a:gd name="T18" fmla="*/ 211 w 289"/>
                <a:gd name="T19" fmla="*/ 274 h 291"/>
                <a:gd name="T20" fmla="*/ 222 w 289"/>
                <a:gd name="T21" fmla="*/ 268 h 291"/>
                <a:gd name="T22" fmla="*/ 234 w 289"/>
                <a:gd name="T23" fmla="*/ 259 h 291"/>
                <a:gd name="T24" fmla="*/ 244 w 289"/>
                <a:gd name="T25" fmla="*/ 250 h 291"/>
                <a:gd name="T26" fmla="*/ 254 w 289"/>
                <a:gd name="T27" fmla="*/ 240 h 291"/>
                <a:gd name="T28" fmla="*/ 263 w 289"/>
                <a:gd name="T29" fmla="*/ 228 h 291"/>
                <a:gd name="T30" fmla="*/ 271 w 289"/>
                <a:gd name="T31" fmla="*/ 216 h 291"/>
                <a:gd name="T32" fmla="*/ 278 w 289"/>
                <a:gd name="T33" fmla="*/ 203 h 291"/>
                <a:gd name="T34" fmla="*/ 287 w 289"/>
                <a:gd name="T35" fmla="*/ 175 h 291"/>
                <a:gd name="T36" fmla="*/ 289 w 289"/>
                <a:gd name="T37" fmla="*/ 147 h 291"/>
                <a:gd name="T38" fmla="*/ 287 w 289"/>
                <a:gd name="T39" fmla="*/ 119 h 291"/>
                <a:gd name="T40" fmla="*/ 279 w 289"/>
                <a:gd name="T41" fmla="*/ 92 h 291"/>
                <a:gd name="T42" fmla="*/ 266 w 289"/>
                <a:gd name="T43" fmla="*/ 67 h 291"/>
                <a:gd name="T44" fmla="*/ 249 w 289"/>
                <a:gd name="T45" fmla="*/ 45 h 291"/>
                <a:gd name="T46" fmla="*/ 227 w 289"/>
                <a:gd name="T47" fmla="*/ 27 h 291"/>
                <a:gd name="T48" fmla="*/ 202 w 289"/>
                <a:gd name="T49" fmla="*/ 13 h 291"/>
                <a:gd name="T50" fmla="*/ 188 w 289"/>
                <a:gd name="T51" fmla="*/ 7 h 291"/>
                <a:gd name="T52" fmla="*/ 174 w 289"/>
                <a:gd name="T53" fmla="*/ 4 h 291"/>
                <a:gd name="T54" fmla="*/ 160 w 289"/>
                <a:gd name="T55" fmla="*/ 1 h 291"/>
                <a:gd name="T56" fmla="*/ 146 w 289"/>
                <a:gd name="T57" fmla="*/ 0 h 291"/>
                <a:gd name="T58" fmla="*/ 131 w 289"/>
                <a:gd name="T59" fmla="*/ 1 h 291"/>
                <a:gd name="T60" fmla="*/ 117 w 289"/>
                <a:gd name="T61" fmla="*/ 3 h 291"/>
                <a:gd name="T62" fmla="*/ 105 w 289"/>
                <a:gd name="T63" fmla="*/ 6 h 291"/>
                <a:gd name="T64" fmla="*/ 91 w 289"/>
                <a:gd name="T65" fmla="*/ 11 h 291"/>
                <a:gd name="T66" fmla="*/ 78 w 289"/>
                <a:gd name="T67" fmla="*/ 16 h 291"/>
                <a:gd name="T68" fmla="*/ 67 w 289"/>
                <a:gd name="T69" fmla="*/ 23 h 291"/>
                <a:gd name="T70" fmla="*/ 55 w 289"/>
                <a:gd name="T71" fmla="*/ 31 h 291"/>
                <a:gd name="T72" fmla="*/ 45 w 289"/>
                <a:gd name="T73" fmla="*/ 41 h 291"/>
                <a:gd name="T74" fmla="*/ 35 w 289"/>
                <a:gd name="T75" fmla="*/ 51 h 291"/>
                <a:gd name="T76" fmla="*/ 26 w 289"/>
                <a:gd name="T77" fmla="*/ 63 h 291"/>
                <a:gd name="T78" fmla="*/ 18 w 289"/>
                <a:gd name="T79" fmla="*/ 74 h 291"/>
                <a:gd name="T80" fmla="*/ 11 w 289"/>
                <a:gd name="T81" fmla="*/ 88 h 291"/>
                <a:gd name="T82" fmla="*/ 2 w 289"/>
                <a:gd name="T83" fmla="*/ 116 h 291"/>
                <a:gd name="T84" fmla="*/ 0 w 289"/>
                <a:gd name="T85" fmla="*/ 144 h 291"/>
                <a:gd name="T86" fmla="*/ 2 w 289"/>
                <a:gd name="T87" fmla="*/ 172 h 291"/>
                <a:gd name="T88" fmla="*/ 10 w 289"/>
                <a:gd name="T89" fmla="*/ 198 h 291"/>
                <a:gd name="T90" fmla="*/ 23 w 289"/>
                <a:gd name="T91" fmla="*/ 224 h 291"/>
                <a:gd name="T92" fmla="*/ 39 w 289"/>
                <a:gd name="T93" fmla="*/ 246 h 291"/>
                <a:gd name="T94" fmla="*/ 61 w 289"/>
                <a:gd name="T95" fmla="*/ 264 h 291"/>
                <a:gd name="T96" fmla="*/ 86 w 289"/>
                <a:gd name="T97" fmla="*/ 278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9" h="291">
                  <a:moveTo>
                    <a:pt x="86" y="278"/>
                  </a:moveTo>
                  <a:lnTo>
                    <a:pt x="100" y="284"/>
                  </a:lnTo>
                  <a:lnTo>
                    <a:pt x="114" y="287"/>
                  </a:lnTo>
                  <a:lnTo>
                    <a:pt x="129" y="289"/>
                  </a:lnTo>
                  <a:lnTo>
                    <a:pt x="143" y="291"/>
                  </a:lnTo>
                  <a:lnTo>
                    <a:pt x="157" y="289"/>
                  </a:lnTo>
                  <a:lnTo>
                    <a:pt x="170" y="287"/>
                  </a:lnTo>
                  <a:lnTo>
                    <a:pt x="184" y="285"/>
                  </a:lnTo>
                  <a:lnTo>
                    <a:pt x="198" y="280"/>
                  </a:lnTo>
                  <a:lnTo>
                    <a:pt x="211" y="274"/>
                  </a:lnTo>
                  <a:lnTo>
                    <a:pt x="222" y="268"/>
                  </a:lnTo>
                  <a:lnTo>
                    <a:pt x="234" y="259"/>
                  </a:lnTo>
                  <a:lnTo>
                    <a:pt x="244" y="250"/>
                  </a:lnTo>
                  <a:lnTo>
                    <a:pt x="254" y="240"/>
                  </a:lnTo>
                  <a:lnTo>
                    <a:pt x="263" y="228"/>
                  </a:lnTo>
                  <a:lnTo>
                    <a:pt x="271" y="216"/>
                  </a:lnTo>
                  <a:lnTo>
                    <a:pt x="278" y="203"/>
                  </a:lnTo>
                  <a:lnTo>
                    <a:pt x="287" y="175"/>
                  </a:lnTo>
                  <a:lnTo>
                    <a:pt x="289" y="147"/>
                  </a:lnTo>
                  <a:lnTo>
                    <a:pt x="287" y="119"/>
                  </a:lnTo>
                  <a:lnTo>
                    <a:pt x="279" y="92"/>
                  </a:lnTo>
                  <a:lnTo>
                    <a:pt x="266" y="67"/>
                  </a:lnTo>
                  <a:lnTo>
                    <a:pt x="249" y="45"/>
                  </a:lnTo>
                  <a:lnTo>
                    <a:pt x="227" y="27"/>
                  </a:lnTo>
                  <a:lnTo>
                    <a:pt x="202" y="13"/>
                  </a:lnTo>
                  <a:lnTo>
                    <a:pt x="188" y="7"/>
                  </a:lnTo>
                  <a:lnTo>
                    <a:pt x="174" y="4"/>
                  </a:lnTo>
                  <a:lnTo>
                    <a:pt x="160" y="1"/>
                  </a:lnTo>
                  <a:lnTo>
                    <a:pt x="146" y="0"/>
                  </a:lnTo>
                  <a:lnTo>
                    <a:pt x="131" y="1"/>
                  </a:lnTo>
                  <a:lnTo>
                    <a:pt x="117" y="3"/>
                  </a:lnTo>
                  <a:lnTo>
                    <a:pt x="105" y="6"/>
                  </a:lnTo>
                  <a:lnTo>
                    <a:pt x="91" y="11"/>
                  </a:lnTo>
                  <a:lnTo>
                    <a:pt x="78" y="16"/>
                  </a:lnTo>
                  <a:lnTo>
                    <a:pt x="67" y="23"/>
                  </a:lnTo>
                  <a:lnTo>
                    <a:pt x="55" y="31"/>
                  </a:lnTo>
                  <a:lnTo>
                    <a:pt x="45" y="41"/>
                  </a:lnTo>
                  <a:lnTo>
                    <a:pt x="35" y="51"/>
                  </a:lnTo>
                  <a:lnTo>
                    <a:pt x="26" y="63"/>
                  </a:lnTo>
                  <a:lnTo>
                    <a:pt x="18" y="74"/>
                  </a:lnTo>
                  <a:lnTo>
                    <a:pt x="11" y="88"/>
                  </a:lnTo>
                  <a:lnTo>
                    <a:pt x="2" y="116"/>
                  </a:lnTo>
                  <a:lnTo>
                    <a:pt x="0" y="144"/>
                  </a:lnTo>
                  <a:lnTo>
                    <a:pt x="2" y="172"/>
                  </a:lnTo>
                  <a:lnTo>
                    <a:pt x="10" y="198"/>
                  </a:lnTo>
                  <a:lnTo>
                    <a:pt x="23" y="224"/>
                  </a:lnTo>
                  <a:lnTo>
                    <a:pt x="39" y="246"/>
                  </a:lnTo>
                  <a:lnTo>
                    <a:pt x="61" y="264"/>
                  </a:lnTo>
                  <a:lnTo>
                    <a:pt x="86" y="278"/>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21"/>
            <p:cNvSpPr>
              <a:spLocks/>
            </p:cNvSpPr>
            <p:nvPr/>
          </p:nvSpPr>
          <p:spPr bwMode="auto">
            <a:xfrm>
              <a:off x="3233738" y="4167188"/>
              <a:ext cx="260350" cy="249238"/>
            </a:xfrm>
            <a:custGeom>
              <a:avLst/>
              <a:gdLst>
                <a:gd name="T0" fmla="*/ 85 w 328"/>
                <a:gd name="T1" fmla="*/ 265 h 312"/>
                <a:gd name="T2" fmla="*/ 95 w 328"/>
                <a:gd name="T3" fmla="*/ 269 h 312"/>
                <a:gd name="T4" fmla="*/ 104 w 328"/>
                <a:gd name="T5" fmla="*/ 275 h 312"/>
                <a:gd name="T6" fmla="*/ 113 w 328"/>
                <a:gd name="T7" fmla="*/ 280 h 312"/>
                <a:gd name="T8" fmla="*/ 123 w 328"/>
                <a:gd name="T9" fmla="*/ 286 h 312"/>
                <a:gd name="T10" fmla="*/ 132 w 328"/>
                <a:gd name="T11" fmla="*/ 291 h 312"/>
                <a:gd name="T12" fmla="*/ 140 w 328"/>
                <a:gd name="T13" fmla="*/ 298 h 312"/>
                <a:gd name="T14" fmla="*/ 148 w 328"/>
                <a:gd name="T15" fmla="*/ 305 h 312"/>
                <a:gd name="T16" fmla="*/ 156 w 328"/>
                <a:gd name="T17" fmla="*/ 312 h 312"/>
                <a:gd name="T18" fmla="*/ 328 w 328"/>
                <a:gd name="T19" fmla="*/ 137 h 312"/>
                <a:gd name="T20" fmla="*/ 313 w 328"/>
                <a:gd name="T21" fmla="*/ 122 h 312"/>
                <a:gd name="T22" fmla="*/ 295 w 328"/>
                <a:gd name="T23" fmla="*/ 108 h 312"/>
                <a:gd name="T24" fmla="*/ 278 w 328"/>
                <a:gd name="T25" fmla="*/ 94 h 312"/>
                <a:gd name="T26" fmla="*/ 261 w 328"/>
                <a:gd name="T27" fmla="*/ 82 h 312"/>
                <a:gd name="T28" fmla="*/ 242 w 328"/>
                <a:gd name="T29" fmla="*/ 70 h 312"/>
                <a:gd name="T30" fmla="*/ 223 w 328"/>
                <a:gd name="T31" fmla="*/ 59 h 312"/>
                <a:gd name="T32" fmla="*/ 203 w 328"/>
                <a:gd name="T33" fmla="*/ 48 h 312"/>
                <a:gd name="T34" fmla="*/ 182 w 328"/>
                <a:gd name="T35" fmla="*/ 39 h 312"/>
                <a:gd name="T36" fmla="*/ 162 w 328"/>
                <a:gd name="T37" fmla="*/ 31 h 312"/>
                <a:gd name="T38" fmla="*/ 140 w 328"/>
                <a:gd name="T39" fmla="*/ 23 h 312"/>
                <a:gd name="T40" fmla="*/ 119 w 328"/>
                <a:gd name="T41" fmla="*/ 17 h 312"/>
                <a:gd name="T42" fmla="*/ 97 w 328"/>
                <a:gd name="T43" fmla="*/ 11 h 312"/>
                <a:gd name="T44" fmla="*/ 75 w 328"/>
                <a:gd name="T45" fmla="*/ 7 h 312"/>
                <a:gd name="T46" fmla="*/ 53 w 328"/>
                <a:gd name="T47" fmla="*/ 3 h 312"/>
                <a:gd name="T48" fmla="*/ 33 w 328"/>
                <a:gd name="T49" fmla="*/ 1 h 312"/>
                <a:gd name="T50" fmla="*/ 11 w 328"/>
                <a:gd name="T51" fmla="*/ 0 h 312"/>
                <a:gd name="T52" fmla="*/ 0 w 328"/>
                <a:gd name="T53" fmla="*/ 245 h 312"/>
                <a:gd name="T54" fmla="*/ 11 w 328"/>
                <a:gd name="T55" fmla="*/ 246 h 312"/>
                <a:gd name="T56" fmla="*/ 21 w 328"/>
                <a:gd name="T57" fmla="*/ 248 h 312"/>
                <a:gd name="T58" fmla="*/ 32 w 328"/>
                <a:gd name="T59" fmla="*/ 250 h 312"/>
                <a:gd name="T60" fmla="*/ 43 w 328"/>
                <a:gd name="T61" fmla="*/ 251 h 312"/>
                <a:gd name="T62" fmla="*/ 53 w 328"/>
                <a:gd name="T63" fmla="*/ 254 h 312"/>
                <a:gd name="T64" fmla="*/ 64 w 328"/>
                <a:gd name="T65" fmla="*/ 257 h 312"/>
                <a:gd name="T66" fmla="*/ 74 w 328"/>
                <a:gd name="T67" fmla="*/ 260 h 312"/>
                <a:gd name="T68" fmla="*/ 85 w 328"/>
                <a:gd name="T69" fmla="*/ 265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28" h="312">
                  <a:moveTo>
                    <a:pt x="85" y="265"/>
                  </a:moveTo>
                  <a:lnTo>
                    <a:pt x="95" y="269"/>
                  </a:lnTo>
                  <a:lnTo>
                    <a:pt x="104" y="275"/>
                  </a:lnTo>
                  <a:lnTo>
                    <a:pt x="113" y="280"/>
                  </a:lnTo>
                  <a:lnTo>
                    <a:pt x="123" y="286"/>
                  </a:lnTo>
                  <a:lnTo>
                    <a:pt x="132" y="291"/>
                  </a:lnTo>
                  <a:lnTo>
                    <a:pt x="140" y="298"/>
                  </a:lnTo>
                  <a:lnTo>
                    <a:pt x="148" y="305"/>
                  </a:lnTo>
                  <a:lnTo>
                    <a:pt x="156" y="312"/>
                  </a:lnTo>
                  <a:lnTo>
                    <a:pt x="328" y="137"/>
                  </a:lnTo>
                  <a:lnTo>
                    <a:pt x="313" y="122"/>
                  </a:lnTo>
                  <a:lnTo>
                    <a:pt x="295" y="108"/>
                  </a:lnTo>
                  <a:lnTo>
                    <a:pt x="278" y="94"/>
                  </a:lnTo>
                  <a:lnTo>
                    <a:pt x="261" y="82"/>
                  </a:lnTo>
                  <a:lnTo>
                    <a:pt x="242" y="70"/>
                  </a:lnTo>
                  <a:lnTo>
                    <a:pt x="223" y="59"/>
                  </a:lnTo>
                  <a:lnTo>
                    <a:pt x="203" y="48"/>
                  </a:lnTo>
                  <a:lnTo>
                    <a:pt x="182" y="39"/>
                  </a:lnTo>
                  <a:lnTo>
                    <a:pt x="162" y="31"/>
                  </a:lnTo>
                  <a:lnTo>
                    <a:pt x="140" y="23"/>
                  </a:lnTo>
                  <a:lnTo>
                    <a:pt x="119" y="17"/>
                  </a:lnTo>
                  <a:lnTo>
                    <a:pt x="97" y="11"/>
                  </a:lnTo>
                  <a:lnTo>
                    <a:pt x="75" y="7"/>
                  </a:lnTo>
                  <a:lnTo>
                    <a:pt x="53" y="3"/>
                  </a:lnTo>
                  <a:lnTo>
                    <a:pt x="33" y="1"/>
                  </a:lnTo>
                  <a:lnTo>
                    <a:pt x="11" y="0"/>
                  </a:lnTo>
                  <a:lnTo>
                    <a:pt x="0" y="245"/>
                  </a:lnTo>
                  <a:lnTo>
                    <a:pt x="11" y="246"/>
                  </a:lnTo>
                  <a:lnTo>
                    <a:pt x="21" y="248"/>
                  </a:lnTo>
                  <a:lnTo>
                    <a:pt x="32" y="250"/>
                  </a:lnTo>
                  <a:lnTo>
                    <a:pt x="43" y="251"/>
                  </a:lnTo>
                  <a:lnTo>
                    <a:pt x="53" y="254"/>
                  </a:lnTo>
                  <a:lnTo>
                    <a:pt x="64" y="257"/>
                  </a:lnTo>
                  <a:lnTo>
                    <a:pt x="74" y="260"/>
                  </a:lnTo>
                  <a:lnTo>
                    <a:pt x="85" y="265"/>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10"/>
            <p:cNvSpPr>
              <a:spLocks/>
            </p:cNvSpPr>
            <p:nvPr/>
          </p:nvSpPr>
          <p:spPr bwMode="auto">
            <a:xfrm>
              <a:off x="2867025" y="4211638"/>
              <a:ext cx="271463" cy="273050"/>
            </a:xfrm>
            <a:custGeom>
              <a:avLst/>
              <a:gdLst>
                <a:gd name="T0" fmla="*/ 273 w 343"/>
                <a:gd name="T1" fmla="*/ 270 h 343"/>
                <a:gd name="T2" fmla="*/ 281 w 343"/>
                <a:gd name="T3" fmla="*/ 262 h 343"/>
                <a:gd name="T4" fmla="*/ 290 w 343"/>
                <a:gd name="T5" fmla="*/ 254 h 343"/>
                <a:gd name="T6" fmla="*/ 298 w 343"/>
                <a:gd name="T7" fmla="*/ 247 h 343"/>
                <a:gd name="T8" fmla="*/ 307 w 343"/>
                <a:gd name="T9" fmla="*/ 240 h 343"/>
                <a:gd name="T10" fmla="*/ 315 w 343"/>
                <a:gd name="T11" fmla="*/ 234 h 343"/>
                <a:gd name="T12" fmla="*/ 324 w 343"/>
                <a:gd name="T13" fmla="*/ 228 h 343"/>
                <a:gd name="T14" fmla="*/ 333 w 343"/>
                <a:gd name="T15" fmla="*/ 222 h 343"/>
                <a:gd name="T16" fmla="*/ 343 w 343"/>
                <a:gd name="T17" fmla="*/ 218 h 343"/>
                <a:gd name="T18" fmla="*/ 227 w 343"/>
                <a:gd name="T19" fmla="*/ 0 h 343"/>
                <a:gd name="T20" fmla="*/ 209 w 343"/>
                <a:gd name="T21" fmla="*/ 11 h 343"/>
                <a:gd name="T22" fmla="*/ 190 w 343"/>
                <a:gd name="T23" fmla="*/ 22 h 343"/>
                <a:gd name="T24" fmla="*/ 172 w 343"/>
                <a:gd name="T25" fmla="*/ 34 h 343"/>
                <a:gd name="T26" fmla="*/ 155 w 343"/>
                <a:gd name="T27" fmla="*/ 47 h 343"/>
                <a:gd name="T28" fmla="*/ 137 w 343"/>
                <a:gd name="T29" fmla="*/ 61 h 343"/>
                <a:gd name="T30" fmla="*/ 121 w 343"/>
                <a:gd name="T31" fmla="*/ 76 h 343"/>
                <a:gd name="T32" fmla="*/ 105 w 343"/>
                <a:gd name="T33" fmla="*/ 91 h 343"/>
                <a:gd name="T34" fmla="*/ 90 w 343"/>
                <a:gd name="T35" fmla="*/ 108 h 343"/>
                <a:gd name="T36" fmla="*/ 75 w 343"/>
                <a:gd name="T37" fmla="*/ 126 h 343"/>
                <a:gd name="T38" fmla="*/ 61 w 343"/>
                <a:gd name="T39" fmla="*/ 143 h 343"/>
                <a:gd name="T40" fmla="*/ 49 w 343"/>
                <a:gd name="T41" fmla="*/ 161 h 343"/>
                <a:gd name="T42" fmla="*/ 37 w 343"/>
                <a:gd name="T43" fmla="*/ 180 h 343"/>
                <a:gd name="T44" fmla="*/ 27 w 343"/>
                <a:gd name="T45" fmla="*/ 199 h 343"/>
                <a:gd name="T46" fmla="*/ 17 w 343"/>
                <a:gd name="T47" fmla="*/ 218 h 343"/>
                <a:gd name="T48" fmla="*/ 9 w 343"/>
                <a:gd name="T49" fmla="*/ 237 h 343"/>
                <a:gd name="T50" fmla="*/ 0 w 343"/>
                <a:gd name="T51" fmla="*/ 257 h 343"/>
                <a:gd name="T52" fmla="*/ 230 w 343"/>
                <a:gd name="T53" fmla="*/ 343 h 343"/>
                <a:gd name="T54" fmla="*/ 234 w 343"/>
                <a:gd name="T55" fmla="*/ 333 h 343"/>
                <a:gd name="T56" fmla="*/ 238 w 343"/>
                <a:gd name="T57" fmla="*/ 324 h 343"/>
                <a:gd name="T58" fmla="*/ 242 w 343"/>
                <a:gd name="T59" fmla="*/ 315 h 343"/>
                <a:gd name="T60" fmla="*/ 248 w 343"/>
                <a:gd name="T61" fmla="*/ 305 h 343"/>
                <a:gd name="T62" fmla="*/ 254 w 343"/>
                <a:gd name="T63" fmla="*/ 296 h 343"/>
                <a:gd name="T64" fmla="*/ 260 w 343"/>
                <a:gd name="T65" fmla="*/ 287 h 343"/>
                <a:gd name="T66" fmla="*/ 266 w 343"/>
                <a:gd name="T67" fmla="*/ 279 h 343"/>
                <a:gd name="T68" fmla="*/ 273 w 343"/>
                <a:gd name="T69" fmla="*/ 270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3" h="343">
                  <a:moveTo>
                    <a:pt x="273" y="270"/>
                  </a:moveTo>
                  <a:lnTo>
                    <a:pt x="281" y="262"/>
                  </a:lnTo>
                  <a:lnTo>
                    <a:pt x="290" y="254"/>
                  </a:lnTo>
                  <a:lnTo>
                    <a:pt x="298" y="247"/>
                  </a:lnTo>
                  <a:lnTo>
                    <a:pt x="307" y="240"/>
                  </a:lnTo>
                  <a:lnTo>
                    <a:pt x="315" y="234"/>
                  </a:lnTo>
                  <a:lnTo>
                    <a:pt x="324" y="228"/>
                  </a:lnTo>
                  <a:lnTo>
                    <a:pt x="333" y="222"/>
                  </a:lnTo>
                  <a:lnTo>
                    <a:pt x="343" y="218"/>
                  </a:lnTo>
                  <a:lnTo>
                    <a:pt x="227" y="0"/>
                  </a:lnTo>
                  <a:lnTo>
                    <a:pt x="209" y="11"/>
                  </a:lnTo>
                  <a:lnTo>
                    <a:pt x="190" y="22"/>
                  </a:lnTo>
                  <a:lnTo>
                    <a:pt x="172" y="34"/>
                  </a:lnTo>
                  <a:lnTo>
                    <a:pt x="155" y="47"/>
                  </a:lnTo>
                  <a:lnTo>
                    <a:pt x="137" y="61"/>
                  </a:lnTo>
                  <a:lnTo>
                    <a:pt x="121" y="76"/>
                  </a:lnTo>
                  <a:lnTo>
                    <a:pt x="105" y="91"/>
                  </a:lnTo>
                  <a:lnTo>
                    <a:pt x="90" y="108"/>
                  </a:lnTo>
                  <a:lnTo>
                    <a:pt x="75" y="126"/>
                  </a:lnTo>
                  <a:lnTo>
                    <a:pt x="61" y="143"/>
                  </a:lnTo>
                  <a:lnTo>
                    <a:pt x="49" y="161"/>
                  </a:lnTo>
                  <a:lnTo>
                    <a:pt x="37" y="180"/>
                  </a:lnTo>
                  <a:lnTo>
                    <a:pt x="27" y="199"/>
                  </a:lnTo>
                  <a:lnTo>
                    <a:pt x="17" y="218"/>
                  </a:lnTo>
                  <a:lnTo>
                    <a:pt x="9" y="237"/>
                  </a:lnTo>
                  <a:lnTo>
                    <a:pt x="0" y="257"/>
                  </a:lnTo>
                  <a:lnTo>
                    <a:pt x="230" y="343"/>
                  </a:lnTo>
                  <a:lnTo>
                    <a:pt x="234" y="333"/>
                  </a:lnTo>
                  <a:lnTo>
                    <a:pt x="238" y="324"/>
                  </a:lnTo>
                  <a:lnTo>
                    <a:pt x="242" y="315"/>
                  </a:lnTo>
                  <a:lnTo>
                    <a:pt x="248" y="305"/>
                  </a:lnTo>
                  <a:lnTo>
                    <a:pt x="254" y="296"/>
                  </a:lnTo>
                  <a:lnTo>
                    <a:pt x="260" y="287"/>
                  </a:lnTo>
                  <a:lnTo>
                    <a:pt x="266" y="279"/>
                  </a:lnTo>
                  <a:lnTo>
                    <a:pt x="273" y="270"/>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11"/>
            <p:cNvSpPr>
              <a:spLocks/>
            </p:cNvSpPr>
            <p:nvPr/>
          </p:nvSpPr>
          <p:spPr bwMode="auto">
            <a:xfrm>
              <a:off x="2847975" y="4583113"/>
              <a:ext cx="260350" cy="268288"/>
            </a:xfrm>
            <a:custGeom>
              <a:avLst/>
              <a:gdLst>
                <a:gd name="T0" fmla="*/ 271 w 328"/>
                <a:gd name="T1" fmla="*/ 80 h 338"/>
                <a:gd name="T2" fmla="*/ 261 w 328"/>
                <a:gd name="T3" fmla="*/ 61 h 338"/>
                <a:gd name="T4" fmla="*/ 252 w 328"/>
                <a:gd name="T5" fmla="*/ 41 h 338"/>
                <a:gd name="T6" fmla="*/ 247 w 328"/>
                <a:gd name="T7" fmla="*/ 20 h 338"/>
                <a:gd name="T8" fmla="*/ 242 w 328"/>
                <a:gd name="T9" fmla="*/ 0 h 338"/>
                <a:gd name="T10" fmla="*/ 0 w 328"/>
                <a:gd name="T11" fmla="*/ 40 h 338"/>
                <a:gd name="T12" fmla="*/ 4 w 328"/>
                <a:gd name="T13" fmla="*/ 62 h 338"/>
                <a:gd name="T14" fmla="*/ 9 w 328"/>
                <a:gd name="T15" fmla="*/ 83 h 338"/>
                <a:gd name="T16" fmla="*/ 15 w 328"/>
                <a:gd name="T17" fmla="*/ 103 h 338"/>
                <a:gd name="T18" fmla="*/ 22 w 328"/>
                <a:gd name="T19" fmla="*/ 124 h 338"/>
                <a:gd name="T20" fmla="*/ 30 w 328"/>
                <a:gd name="T21" fmla="*/ 145 h 338"/>
                <a:gd name="T22" fmla="*/ 39 w 328"/>
                <a:gd name="T23" fmla="*/ 166 h 338"/>
                <a:gd name="T24" fmla="*/ 50 w 328"/>
                <a:gd name="T25" fmla="*/ 186 h 338"/>
                <a:gd name="T26" fmla="*/ 60 w 328"/>
                <a:gd name="T27" fmla="*/ 206 h 338"/>
                <a:gd name="T28" fmla="*/ 72 w 328"/>
                <a:gd name="T29" fmla="*/ 225 h 338"/>
                <a:gd name="T30" fmla="*/ 85 w 328"/>
                <a:gd name="T31" fmla="*/ 244 h 338"/>
                <a:gd name="T32" fmla="*/ 98 w 328"/>
                <a:gd name="T33" fmla="*/ 261 h 338"/>
                <a:gd name="T34" fmla="*/ 113 w 328"/>
                <a:gd name="T35" fmla="*/ 278 h 338"/>
                <a:gd name="T36" fmla="*/ 127 w 328"/>
                <a:gd name="T37" fmla="*/ 295 h 338"/>
                <a:gd name="T38" fmla="*/ 143 w 328"/>
                <a:gd name="T39" fmla="*/ 310 h 338"/>
                <a:gd name="T40" fmla="*/ 159 w 328"/>
                <a:gd name="T41" fmla="*/ 325 h 338"/>
                <a:gd name="T42" fmla="*/ 175 w 328"/>
                <a:gd name="T43" fmla="*/ 338 h 338"/>
                <a:gd name="T44" fmla="*/ 328 w 328"/>
                <a:gd name="T45" fmla="*/ 146 h 338"/>
                <a:gd name="T46" fmla="*/ 320 w 328"/>
                <a:gd name="T47" fmla="*/ 139 h 338"/>
                <a:gd name="T48" fmla="*/ 312 w 328"/>
                <a:gd name="T49" fmla="*/ 131 h 338"/>
                <a:gd name="T50" fmla="*/ 304 w 328"/>
                <a:gd name="T51" fmla="*/ 124 h 338"/>
                <a:gd name="T52" fmla="*/ 297 w 328"/>
                <a:gd name="T53" fmla="*/ 116 h 338"/>
                <a:gd name="T54" fmla="*/ 290 w 328"/>
                <a:gd name="T55" fmla="*/ 107 h 338"/>
                <a:gd name="T56" fmla="*/ 284 w 328"/>
                <a:gd name="T57" fmla="*/ 99 h 338"/>
                <a:gd name="T58" fmla="*/ 277 w 328"/>
                <a:gd name="T59" fmla="*/ 90 h 338"/>
                <a:gd name="T60" fmla="*/ 271 w 328"/>
                <a:gd name="T61" fmla="*/ 80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8" h="338">
                  <a:moveTo>
                    <a:pt x="271" y="80"/>
                  </a:moveTo>
                  <a:lnTo>
                    <a:pt x="261" y="61"/>
                  </a:lnTo>
                  <a:lnTo>
                    <a:pt x="252" y="41"/>
                  </a:lnTo>
                  <a:lnTo>
                    <a:pt x="247" y="20"/>
                  </a:lnTo>
                  <a:lnTo>
                    <a:pt x="242" y="0"/>
                  </a:lnTo>
                  <a:lnTo>
                    <a:pt x="0" y="40"/>
                  </a:lnTo>
                  <a:lnTo>
                    <a:pt x="4" y="62"/>
                  </a:lnTo>
                  <a:lnTo>
                    <a:pt x="9" y="83"/>
                  </a:lnTo>
                  <a:lnTo>
                    <a:pt x="15" y="103"/>
                  </a:lnTo>
                  <a:lnTo>
                    <a:pt x="22" y="124"/>
                  </a:lnTo>
                  <a:lnTo>
                    <a:pt x="30" y="145"/>
                  </a:lnTo>
                  <a:lnTo>
                    <a:pt x="39" y="166"/>
                  </a:lnTo>
                  <a:lnTo>
                    <a:pt x="50" y="186"/>
                  </a:lnTo>
                  <a:lnTo>
                    <a:pt x="60" y="206"/>
                  </a:lnTo>
                  <a:lnTo>
                    <a:pt x="72" y="225"/>
                  </a:lnTo>
                  <a:lnTo>
                    <a:pt x="85" y="244"/>
                  </a:lnTo>
                  <a:lnTo>
                    <a:pt x="98" y="261"/>
                  </a:lnTo>
                  <a:lnTo>
                    <a:pt x="113" y="278"/>
                  </a:lnTo>
                  <a:lnTo>
                    <a:pt x="127" y="295"/>
                  </a:lnTo>
                  <a:lnTo>
                    <a:pt x="143" y="310"/>
                  </a:lnTo>
                  <a:lnTo>
                    <a:pt x="159" y="325"/>
                  </a:lnTo>
                  <a:lnTo>
                    <a:pt x="175" y="338"/>
                  </a:lnTo>
                  <a:lnTo>
                    <a:pt x="328" y="146"/>
                  </a:lnTo>
                  <a:lnTo>
                    <a:pt x="320" y="139"/>
                  </a:lnTo>
                  <a:lnTo>
                    <a:pt x="312" y="131"/>
                  </a:lnTo>
                  <a:lnTo>
                    <a:pt x="304" y="124"/>
                  </a:lnTo>
                  <a:lnTo>
                    <a:pt x="297" y="116"/>
                  </a:lnTo>
                  <a:lnTo>
                    <a:pt x="290" y="107"/>
                  </a:lnTo>
                  <a:lnTo>
                    <a:pt x="284" y="99"/>
                  </a:lnTo>
                  <a:lnTo>
                    <a:pt x="277" y="90"/>
                  </a:lnTo>
                  <a:lnTo>
                    <a:pt x="271" y="80"/>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12"/>
            <p:cNvSpPr>
              <a:spLocks/>
            </p:cNvSpPr>
            <p:nvPr/>
          </p:nvSpPr>
          <p:spPr bwMode="auto">
            <a:xfrm>
              <a:off x="3168650" y="4708525"/>
              <a:ext cx="268288" cy="227013"/>
            </a:xfrm>
            <a:custGeom>
              <a:avLst/>
              <a:gdLst>
                <a:gd name="T0" fmla="*/ 122 w 337"/>
                <a:gd name="T1" fmla="*/ 34 h 285"/>
                <a:gd name="T2" fmla="*/ 111 w 337"/>
                <a:gd name="T3" fmla="*/ 36 h 285"/>
                <a:gd name="T4" fmla="*/ 100 w 337"/>
                <a:gd name="T5" fmla="*/ 38 h 285"/>
                <a:gd name="T6" fmla="*/ 89 w 337"/>
                <a:gd name="T7" fmla="*/ 39 h 285"/>
                <a:gd name="T8" fmla="*/ 79 w 337"/>
                <a:gd name="T9" fmla="*/ 39 h 285"/>
                <a:gd name="T10" fmla="*/ 68 w 337"/>
                <a:gd name="T11" fmla="*/ 39 h 285"/>
                <a:gd name="T12" fmla="*/ 57 w 337"/>
                <a:gd name="T13" fmla="*/ 39 h 285"/>
                <a:gd name="T14" fmla="*/ 46 w 337"/>
                <a:gd name="T15" fmla="*/ 38 h 285"/>
                <a:gd name="T16" fmla="*/ 35 w 337"/>
                <a:gd name="T17" fmla="*/ 36 h 285"/>
                <a:gd name="T18" fmla="*/ 0 w 337"/>
                <a:gd name="T19" fmla="*/ 281 h 285"/>
                <a:gd name="T20" fmla="*/ 22 w 337"/>
                <a:gd name="T21" fmla="*/ 283 h 285"/>
                <a:gd name="T22" fmla="*/ 43 w 337"/>
                <a:gd name="T23" fmla="*/ 285 h 285"/>
                <a:gd name="T24" fmla="*/ 65 w 337"/>
                <a:gd name="T25" fmla="*/ 285 h 285"/>
                <a:gd name="T26" fmla="*/ 87 w 337"/>
                <a:gd name="T27" fmla="*/ 285 h 285"/>
                <a:gd name="T28" fmla="*/ 109 w 337"/>
                <a:gd name="T29" fmla="*/ 284 h 285"/>
                <a:gd name="T30" fmla="*/ 131 w 337"/>
                <a:gd name="T31" fmla="*/ 282 h 285"/>
                <a:gd name="T32" fmla="*/ 154 w 337"/>
                <a:gd name="T33" fmla="*/ 278 h 285"/>
                <a:gd name="T34" fmla="*/ 176 w 337"/>
                <a:gd name="T35" fmla="*/ 274 h 285"/>
                <a:gd name="T36" fmla="*/ 198 w 337"/>
                <a:gd name="T37" fmla="*/ 268 h 285"/>
                <a:gd name="T38" fmla="*/ 220 w 337"/>
                <a:gd name="T39" fmla="*/ 262 h 285"/>
                <a:gd name="T40" fmla="*/ 240 w 337"/>
                <a:gd name="T41" fmla="*/ 255 h 285"/>
                <a:gd name="T42" fmla="*/ 261 w 337"/>
                <a:gd name="T43" fmla="*/ 246 h 285"/>
                <a:gd name="T44" fmla="*/ 281 w 337"/>
                <a:gd name="T45" fmla="*/ 238 h 285"/>
                <a:gd name="T46" fmla="*/ 300 w 337"/>
                <a:gd name="T47" fmla="*/ 228 h 285"/>
                <a:gd name="T48" fmla="*/ 319 w 337"/>
                <a:gd name="T49" fmla="*/ 217 h 285"/>
                <a:gd name="T50" fmla="*/ 337 w 337"/>
                <a:gd name="T51" fmla="*/ 206 h 285"/>
                <a:gd name="T52" fmla="*/ 201 w 337"/>
                <a:gd name="T53" fmla="*/ 0 h 285"/>
                <a:gd name="T54" fmla="*/ 192 w 337"/>
                <a:gd name="T55" fmla="*/ 5 h 285"/>
                <a:gd name="T56" fmla="*/ 183 w 337"/>
                <a:gd name="T57" fmla="*/ 11 h 285"/>
                <a:gd name="T58" fmla="*/ 174 w 337"/>
                <a:gd name="T59" fmla="*/ 16 h 285"/>
                <a:gd name="T60" fmla="*/ 164 w 337"/>
                <a:gd name="T61" fmla="*/ 20 h 285"/>
                <a:gd name="T62" fmla="*/ 154 w 337"/>
                <a:gd name="T63" fmla="*/ 25 h 285"/>
                <a:gd name="T64" fmla="*/ 144 w 337"/>
                <a:gd name="T65" fmla="*/ 28 h 285"/>
                <a:gd name="T66" fmla="*/ 133 w 337"/>
                <a:gd name="T67" fmla="*/ 32 h 285"/>
                <a:gd name="T68" fmla="*/ 122 w 337"/>
                <a:gd name="T69" fmla="*/ 34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37" h="285">
                  <a:moveTo>
                    <a:pt x="122" y="34"/>
                  </a:moveTo>
                  <a:lnTo>
                    <a:pt x="111" y="36"/>
                  </a:lnTo>
                  <a:lnTo>
                    <a:pt x="100" y="38"/>
                  </a:lnTo>
                  <a:lnTo>
                    <a:pt x="89" y="39"/>
                  </a:lnTo>
                  <a:lnTo>
                    <a:pt x="79" y="39"/>
                  </a:lnTo>
                  <a:lnTo>
                    <a:pt x="68" y="39"/>
                  </a:lnTo>
                  <a:lnTo>
                    <a:pt x="57" y="39"/>
                  </a:lnTo>
                  <a:lnTo>
                    <a:pt x="46" y="38"/>
                  </a:lnTo>
                  <a:lnTo>
                    <a:pt x="35" y="36"/>
                  </a:lnTo>
                  <a:lnTo>
                    <a:pt x="0" y="281"/>
                  </a:lnTo>
                  <a:lnTo>
                    <a:pt x="22" y="283"/>
                  </a:lnTo>
                  <a:lnTo>
                    <a:pt x="43" y="285"/>
                  </a:lnTo>
                  <a:lnTo>
                    <a:pt x="65" y="285"/>
                  </a:lnTo>
                  <a:lnTo>
                    <a:pt x="87" y="285"/>
                  </a:lnTo>
                  <a:lnTo>
                    <a:pt x="109" y="284"/>
                  </a:lnTo>
                  <a:lnTo>
                    <a:pt x="131" y="282"/>
                  </a:lnTo>
                  <a:lnTo>
                    <a:pt x="154" y="278"/>
                  </a:lnTo>
                  <a:lnTo>
                    <a:pt x="176" y="274"/>
                  </a:lnTo>
                  <a:lnTo>
                    <a:pt x="198" y="268"/>
                  </a:lnTo>
                  <a:lnTo>
                    <a:pt x="220" y="262"/>
                  </a:lnTo>
                  <a:lnTo>
                    <a:pt x="240" y="255"/>
                  </a:lnTo>
                  <a:lnTo>
                    <a:pt x="261" y="246"/>
                  </a:lnTo>
                  <a:lnTo>
                    <a:pt x="281" y="238"/>
                  </a:lnTo>
                  <a:lnTo>
                    <a:pt x="300" y="228"/>
                  </a:lnTo>
                  <a:lnTo>
                    <a:pt x="319" y="217"/>
                  </a:lnTo>
                  <a:lnTo>
                    <a:pt x="337" y="206"/>
                  </a:lnTo>
                  <a:lnTo>
                    <a:pt x="201" y="0"/>
                  </a:lnTo>
                  <a:lnTo>
                    <a:pt x="192" y="5"/>
                  </a:lnTo>
                  <a:lnTo>
                    <a:pt x="183" y="11"/>
                  </a:lnTo>
                  <a:lnTo>
                    <a:pt x="174" y="16"/>
                  </a:lnTo>
                  <a:lnTo>
                    <a:pt x="164" y="20"/>
                  </a:lnTo>
                  <a:lnTo>
                    <a:pt x="154" y="25"/>
                  </a:lnTo>
                  <a:lnTo>
                    <a:pt x="144" y="28"/>
                  </a:lnTo>
                  <a:lnTo>
                    <a:pt x="133" y="32"/>
                  </a:lnTo>
                  <a:lnTo>
                    <a:pt x="122" y="34"/>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3"/>
            <p:cNvSpPr>
              <a:spLocks/>
            </p:cNvSpPr>
            <p:nvPr/>
          </p:nvSpPr>
          <p:spPr bwMode="auto">
            <a:xfrm>
              <a:off x="3395663" y="4448175"/>
              <a:ext cx="214313" cy="273050"/>
            </a:xfrm>
            <a:custGeom>
              <a:avLst/>
              <a:gdLst>
                <a:gd name="T0" fmla="*/ 23 w 271"/>
                <a:gd name="T1" fmla="*/ 152 h 344"/>
                <a:gd name="T2" fmla="*/ 20 w 271"/>
                <a:gd name="T3" fmla="*/ 174 h 344"/>
                <a:gd name="T4" fmla="*/ 15 w 271"/>
                <a:gd name="T5" fmla="*/ 195 h 344"/>
                <a:gd name="T6" fmla="*/ 8 w 271"/>
                <a:gd name="T7" fmla="*/ 216 h 344"/>
                <a:gd name="T8" fmla="*/ 0 w 271"/>
                <a:gd name="T9" fmla="*/ 235 h 344"/>
                <a:gd name="T10" fmla="*/ 220 w 271"/>
                <a:gd name="T11" fmla="*/ 344 h 344"/>
                <a:gd name="T12" fmla="*/ 229 w 271"/>
                <a:gd name="T13" fmla="*/ 324 h 344"/>
                <a:gd name="T14" fmla="*/ 237 w 271"/>
                <a:gd name="T15" fmla="*/ 304 h 344"/>
                <a:gd name="T16" fmla="*/ 245 w 271"/>
                <a:gd name="T17" fmla="*/ 284 h 344"/>
                <a:gd name="T18" fmla="*/ 251 w 271"/>
                <a:gd name="T19" fmla="*/ 263 h 344"/>
                <a:gd name="T20" fmla="*/ 257 w 271"/>
                <a:gd name="T21" fmla="*/ 241 h 344"/>
                <a:gd name="T22" fmla="*/ 262 w 271"/>
                <a:gd name="T23" fmla="*/ 220 h 344"/>
                <a:gd name="T24" fmla="*/ 266 w 271"/>
                <a:gd name="T25" fmla="*/ 197 h 344"/>
                <a:gd name="T26" fmla="*/ 268 w 271"/>
                <a:gd name="T27" fmla="*/ 176 h 344"/>
                <a:gd name="T28" fmla="*/ 271 w 271"/>
                <a:gd name="T29" fmla="*/ 131 h 344"/>
                <a:gd name="T30" fmla="*/ 268 w 271"/>
                <a:gd name="T31" fmla="*/ 86 h 344"/>
                <a:gd name="T32" fmla="*/ 263 w 271"/>
                <a:gd name="T33" fmla="*/ 43 h 344"/>
                <a:gd name="T34" fmla="*/ 254 w 271"/>
                <a:gd name="T35" fmla="*/ 0 h 344"/>
                <a:gd name="T36" fmla="*/ 16 w 271"/>
                <a:gd name="T37" fmla="*/ 66 h 344"/>
                <a:gd name="T38" fmla="*/ 21 w 271"/>
                <a:gd name="T39" fmla="*/ 87 h 344"/>
                <a:gd name="T40" fmla="*/ 23 w 271"/>
                <a:gd name="T41" fmla="*/ 109 h 344"/>
                <a:gd name="T42" fmla="*/ 24 w 271"/>
                <a:gd name="T43" fmla="*/ 131 h 344"/>
                <a:gd name="T44" fmla="*/ 23 w 271"/>
                <a:gd name="T45" fmla="*/ 152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1" h="344">
                  <a:moveTo>
                    <a:pt x="23" y="152"/>
                  </a:moveTo>
                  <a:lnTo>
                    <a:pt x="20" y="174"/>
                  </a:lnTo>
                  <a:lnTo>
                    <a:pt x="15" y="195"/>
                  </a:lnTo>
                  <a:lnTo>
                    <a:pt x="8" y="216"/>
                  </a:lnTo>
                  <a:lnTo>
                    <a:pt x="0" y="235"/>
                  </a:lnTo>
                  <a:lnTo>
                    <a:pt x="220" y="344"/>
                  </a:lnTo>
                  <a:lnTo>
                    <a:pt x="229" y="324"/>
                  </a:lnTo>
                  <a:lnTo>
                    <a:pt x="237" y="304"/>
                  </a:lnTo>
                  <a:lnTo>
                    <a:pt x="245" y="284"/>
                  </a:lnTo>
                  <a:lnTo>
                    <a:pt x="251" y="263"/>
                  </a:lnTo>
                  <a:lnTo>
                    <a:pt x="257" y="241"/>
                  </a:lnTo>
                  <a:lnTo>
                    <a:pt x="262" y="220"/>
                  </a:lnTo>
                  <a:lnTo>
                    <a:pt x="266" y="197"/>
                  </a:lnTo>
                  <a:lnTo>
                    <a:pt x="268" y="176"/>
                  </a:lnTo>
                  <a:lnTo>
                    <a:pt x="271" y="131"/>
                  </a:lnTo>
                  <a:lnTo>
                    <a:pt x="268" y="86"/>
                  </a:lnTo>
                  <a:lnTo>
                    <a:pt x="263" y="43"/>
                  </a:lnTo>
                  <a:lnTo>
                    <a:pt x="254" y="0"/>
                  </a:lnTo>
                  <a:lnTo>
                    <a:pt x="16" y="66"/>
                  </a:lnTo>
                  <a:lnTo>
                    <a:pt x="21" y="87"/>
                  </a:lnTo>
                  <a:lnTo>
                    <a:pt x="23" y="109"/>
                  </a:lnTo>
                  <a:lnTo>
                    <a:pt x="24" y="131"/>
                  </a:lnTo>
                  <a:lnTo>
                    <a:pt x="23" y="152"/>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7" name="TextBox 26"/>
          <p:cNvSpPr txBox="1"/>
          <p:nvPr/>
        </p:nvSpPr>
        <p:spPr>
          <a:xfrm>
            <a:off x="9910482" y="3429000"/>
            <a:ext cx="1102659" cy="276999"/>
          </a:xfrm>
          <a:prstGeom prst="rect">
            <a:avLst/>
          </a:prstGeom>
          <a:noFill/>
        </p:spPr>
        <p:txBody>
          <a:bodyPr wrap="square" rtlCol="0">
            <a:spAutoFit/>
          </a:bodyPr>
          <a:lstStyle/>
          <a:p>
            <a:r>
              <a:rPr lang="en-US" sz="1200" dirty="0" smtClean="0"/>
              <a:t>Movie clip</a:t>
            </a:r>
            <a:endParaRPr lang="en-US" sz="1200" dirty="0"/>
          </a:p>
        </p:txBody>
      </p:sp>
      <p:sp>
        <p:nvSpPr>
          <p:cNvPr id="2" name="TextBox 1"/>
          <p:cNvSpPr txBox="1"/>
          <p:nvPr/>
        </p:nvSpPr>
        <p:spPr>
          <a:xfrm>
            <a:off x="9296400" y="4035355"/>
            <a:ext cx="1828800" cy="769441"/>
          </a:xfrm>
          <a:prstGeom prst="rect">
            <a:avLst/>
          </a:prstGeom>
          <a:noFill/>
        </p:spPr>
        <p:txBody>
          <a:bodyPr wrap="square" rtlCol="0">
            <a:spAutoFit/>
          </a:bodyPr>
          <a:lstStyle/>
          <a:p>
            <a:r>
              <a:rPr lang="en-US" sz="1100" b="1" smtClean="0"/>
              <a:t>NOTE: </a:t>
            </a:r>
            <a:r>
              <a:rPr lang="en-US" sz="1100" smtClean="0"/>
              <a:t>Script font must be 12. If it is too long, begin a new page. This helps us predict the timing.</a:t>
            </a:r>
            <a:endParaRPr lang="en-US" sz="1100"/>
          </a:p>
        </p:txBody>
      </p:sp>
      <p:sp>
        <p:nvSpPr>
          <p:cNvPr id="6" name="TextBox 5"/>
          <p:cNvSpPr txBox="1"/>
          <p:nvPr/>
        </p:nvSpPr>
        <p:spPr>
          <a:xfrm>
            <a:off x="4724400" y="1242124"/>
            <a:ext cx="3733800" cy="1477328"/>
          </a:xfrm>
          <a:prstGeom prst="rect">
            <a:avLst/>
          </a:prstGeom>
          <a:noFill/>
        </p:spPr>
        <p:txBody>
          <a:bodyPr wrap="square" rtlCol="0">
            <a:spAutoFit/>
          </a:bodyPr>
          <a:lstStyle/>
          <a:p>
            <a:r>
              <a:rPr lang="en-US" b="1" smtClean="0"/>
              <a:t>Audience</a:t>
            </a:r>
          </a:p>
          <a:p>
            <a:r>
              <a:rPr lang="en-US" b="1" smtClean="0"/>
              <a:t>Behavior Change?</a:t>
            </a:r>
          </a:p>
          <a:p>
            <a:r>
              <a:rPr lang="en-US" b="1"/>
              <a:t> </a:t>
            </a:r>
            <a:r>
              <a:rPr lang="en-US" b="1" smtClean="0"/>
              <a:t>  </a:t>
            </a:r>
            <a:r>
              <a:rPr lang="en-US" b="1" smtClean="0">
                <a:sym typeface="Wingdings"/>
              </a:rPr>
              <a:t> </a:t>
            </a:r>
            <a:r>
              <a:rPr lang="en-US" b="1" smtClean="0"/>
              <a:t>Video</a:t>
            </a:r>
            <a:endParaRPr lang="en-US" b="1" smtClean="0"/>
          </a:p>
          <a:p>
            <a:r>
              <a:rPr lang="en-US" b="1"/>
              <a:t> </a:t>
            </a:r>
            <a:r>
              <a:rPr lang="en-US" b="1" smtClean="0"/>
              <a:t>  </a:t>
            </a:r>
            <a:r>
              <a:rPr lang="en-US" b="1" smtClean="0">
                <a:sym typeface="Wingdings"/>
              </a:rPr>
              <a:t> </a:t>
            </a:r>
            <a:r>
              <a:rPr lang="en-US" b="1" smtClean="0"/>
              <a:t>Decision-making</a:t>
            </a:r>
            <a:endParaRPr lang="en-US" b="1" smtClean="0"/>
          </a:p>
          <a:p>
            <a:endParaRPr lang="en-US" b="1"/>
          </a:p>
        </p:txBody>
      </p:sp>
    </p:spTree>
    <p:extLst>
      <p:ext uri="{BB962C8B-B14F-4D97-AF65-F5344CB8AC3E}">
        <p14:creationId xmlns:p14="http://schemas.microsoft.com/office/powerpoint/2010/main" val="4271223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a:t>INSERT SCENE TITLE</a:t>
            </a:r>
            <a:endParaRPr lang="en-US"/>
          </a:p>
        </p:txBody>
      </p:sp>
    </p:spTree>
    <p:extLst>
      <p:ext uri="{BB962C8B-B14F-4D97-AF65-F5344CB8AC3E}">
        <p14:creationId xmlns:p14="http://schemas.microsoft.com/office/powerpoint/2010/main" val="2814504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t>Lorem ipsum dolor sit amet, consectetuer adipiscing elit. Aenean commodo ligula eget dolor. Aenean massa. Cum sociis natoque penatibus et magnis dis parturient montes, nascetur ridiculus mus. Donec quam felis, ultricies nec, pellentesque eu, pretium quis, sem</a:t>
            </a:r>
            <a:r>
              <a:rPr lang="en-US"/>
              <a:t>. </a:t>
            </a:r>
            <a:endParaRPr lang="en-US" smtClean="0"/>
          </a:p>
          <a:p>
            <a:endParaRPr lang="en-US"/>
          </a:p>
          <a:p>
            <a:r>
              <a:rPr lang="en-US" smtClean="0"/>
              <a:t>Click </a:t>
            </a:r>
            <a:r>
              <a:rPr lang="en-US"/>
              <a:t>on each of the Safety Features </a:t>
            </a:r>
            <a:r>
              <a:rPr lang="en-US" smtClean="0"/>
              <a:t>to </a:t>
            </a:r>
            <a:r>
              <a:rPr lang="en-US"/>
              <a:t>learn more. </a:t>
            </a:r>
          </a:p>
        </p:txBody>
      </p:sp>
      <p:sp>
        <p:nvSpPr>
          <p:cNvPr id="6" name="Content Placeholder 5"/>
          <p:cNvSpPr>
            <a:spLocks noGrp="1"/>
          </p:cNvSpPr>
          <p:nvPr>
            <p:ph sz="quarter" idx="18"/>
          </p:nvPr>
        </p:nvSpPr>
        <p:spPr>
          <a:solidFill>
            <a:srgbClr val="FFC000"/>
          </a:solidFill>
        </p:spPr>
        <p:txBody>
          <a:bodyPr/>
          <a:lstStyle/>
          <a:p>
            <a:r>
              <a:rPr lang="en-US" smtClean="0"/>
              <a:t>Safety Features</a:t>
            </a:r>
            <a:endParaRPr lang="en-US"/>
          </a:p>
        </p:txBody>
      </p:sp>
      <p:sp>
        <p:nvSpPr>
          <p:cNvPr id="5" name="Content Placeholder 4"/>
          <p:cNvSpPr>
            <a:spLocks noGrp="1"/>
          </p:cNvSpPr>
          <p:nvPr>
            <p:ph sz="quarter" idx="21"/>
          </p:nvPr>
        </p:nvSpPr>
        <p:spPr/>
        <p:txBody>
          <a:bodyPr/>
          <a:lstStyle/>
          <a:p>
            <a:endParaRPr lang="en-US"/>
          </a:p>
        </p:txBody>
      </p:sp>
      <p:sp>
        <p:nvSpPr>
          <p:cNvPr id="3" name="Text Placeholder 2"/>
          <p:cNvSpPr>
            <a:spLocks noGrp="1"/>
          </p:cNvSpPr>
          <p:nvPr>
            <p:ph type="body" sz="quarter" idx="12"/>
          </p:nvPr>
        </p:nvSpPr>
        <p:spPr/>
        <p:txBody>
          <a:bodyPr/>
          <a:lstStyle/>
          <a:p>
            <a:r>
              <a:rPr lang="en-US" smtClean="0"/>
              <a:t> </a:t>
            </a:r>
            <a:endParaRPr lang="en-US"/>
          </a:p>
        </p:txBody>
      </p:sp>
      <p:sp>
        <p:nvSpPr>
          <p:cNvPr id="7" name="Content Placeholder 6"/>
          <p:cNvSpPr>
            <a:spLocks noGrp="1"/>
          </p:cNvSpPr>
          <p:nvPr>
            <p:ph sz="quarter" idx="22"/>
          </p:nvPr>
        </p:nvSpPr>
        <p:spPr/>
        <p:txBody>
          <a:bodyPr/>
          <a:lstStyle/>
          <a:p>
            <a:endParaRPr lang="en-US"/>
          </a:p>
        </p:txBody>
      </p:sp>
      <p:sp>
        <p:nvSpPr>
          <p:cNvPr id="10" name="Content Placeholder 9"/>
          <p:cNvSpPr>
            <a:spLocks noGrp="1"/>
          </p:cNvSpPr>
          <p:nvPr>
            <p:ph sz="quarter" idx="23"/>
          </p:nvPr>
        </p:nvSpPr>
        <p:spPr/>
        <p:txBody>
          <a:bodyPr/>
          <a:lstStyle/>
          <a:p>
            <a:endParaRPr lang="en-US"/>
          </a:p>
        </p:txBody>
      </p:sp>
      <p:grpSp>
        <p:nvGrpSpPr>
          <p:cNvPr id="17" name="Group 16"/>
          <p:cNvGrpSpPr/>
          <p:nvPr/>
        </p:nvGrpSpPr>
        <p:grpSpPr>
          <a:xfrm>
            <a:off x="497898" y="1676400"/>
            <a:ext cx="425099" cy="388019"/>
            <a:chOff x="419100" y="3505200"/>
            <a:chExt cx="952500" cy="914400"/>
          </a:xfrm>
        </p:grpSpPr>
        <p:sp>
          <p:nvSpPr>
            <p:cNvPr id="8" name="Oval 7"/>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9" name="Oval 8"/>
            <p:cNvSpPr/>
            <p:nvPr/>
          </p:nvSpPr>
          <p:spPr>
            <a:xfrm>
              <a:off x="498769" y="3590925"/>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2050"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 name="Group 11"/>
          <p:cNvGrpSpPr/>
          <p:nvPr/>
        </p:nvGrpSpPr>
        <p:grpSpPr>
          <a:xfrm>
            <a:off x="497898" y="1219200"/>
            <a:ext cx="425099" cy="388019"/>
            <a:chOff x="571500" y="3657600"/>
            <a:chExt cx="952500" cy="914400"/>
          </a:xfrm>
        </p:grpSpPr>
        <p:sp>
          <p:nvSpPr>
            <p:cNvPr id="14" name="Oval 13"/>
            <p:cNvSpPr/>
            <p:nvPr/>
          </p:nvSpPr>
          <p:spPr>
            <a:xfrm>
              <a:off x="571500" y="36576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15" name="Oval 14"/>
            <p:cNvSpPr/>
            <p:nvPr/>
          </p:nvSpPr>
          <p:spPr>
            <a:xfrm>
              <a:off x="651169" y="3743325"/>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16"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26096" y="38816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9" name="Group 18"/>
          <p:cNvGrpSpPr/>
          <p:nvPr/>
        </p:nvGrpSpPr>
        <p:grpSpPr>
          <a:xfrm>
            <a:off x="488732" y="2667000"/>
            <a:ext cx="425099" cy="388019"/>
            <a:chOff x="419100" y="3505200"/>
            <a:chExt cx="952500" cy="914400"/>
          </a:xfrm>
        </p:grpSpPr>
        <p:sp>
          <p:nvSpPr>
            <p:cNvPr id="20" name="Oval 19"/>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21" name="Oval 20"/>
            <p:cNvSpPr/>
            <p:nvPr/>
          </p:nvSpPr>
          <p:spPr>
            <a:xfrm>
              <a:off x="498769" y="3590925"/>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22"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 name="Group 22"/>
          <p:cNvGrpSpPr/>
          <p:nvPr/>
        </p:nvGrpSpPr>
        <p:grpSpPr>
          <a:xfrm>
            <a:off x="488732" y="2133600"/>
            <a:ext cx="425099" cy="388019"/>
            <a:chOff x="571500" y="3657600"/>
            <a:chExt cx="952500" cy="914400"/>
          </a:xfrm>
        </p:grpSpPr>
        <p:sp>
          <p:nvSpPr>
            <p:cNvPr id="24" name="Oval 23"/>
            <p:cNvSpPr/>
            <p:nvPr/>
          </p:nvSpPr>
          <p:spPr>
            <a:xfrm>
              <a:off x="571500" y="36576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25" name="Oval 24"/>
            <p:cNvSpPr/>
            <p:nvPr/>
          </p:nvSpPr>
          <p:spPr>
            <a:xfrm>
              <a:off x="651169" y="3743325"/>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26"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26096" y="38816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7" name="Group 26"/>
          <p:cNvGrpSpPr/>
          <p:nvPr/>
        </p:nvGrpSpPr>
        <p:grpSpPr>
          <a:xfrm>
            <a:off x="493135" y="3189876"/>
            <a:ext cx="425099" cy="388019"/>
            <a:chOff x="419100" y="3505200"/>
            <a:chExt cx="952500" cy="914400"/>
          </a:xfrm>
        </p:grpSpPr>
        <p:sp>
          <p:nvSpPr>
            <p:cNvPr id="28" name="Oval 27"/>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29" name="Oval 28"/>
            <p:cNvSpPr/>
            <p:nvPr/>
          </p:nvSpPr>
          <p:spPr>
            <a:xfrm>
              <a:off x="498769" y="3590925"/>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30"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1" name="Group 30"/>
          <p:cNvGrpSpPr/>
          <p:nvPr/>
        </p:nvGrpSpPr>
        <p:grpSpPr>
          <a:xfrm>
            <a:off x="483969" y="4256676"/>
            <a:ext cx="425099" cy="388019"/>
            <a:chOff x="419100" y="3505200"/>
            <a:chExt cx="952500" cy="914400"/>
          </a:xfrm>
        </p:grpSpPr>
        <p:sp>
          <p:nvSpPr>
            <p:cNvPr id="32" name="Oval 31"/>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33" name="Oval 32"/>
            <p:cNvSpPr/>
            <p:nvPr/>
          </p:nvSpPr>
          <p:spPr>
            <a:xfrm>
              <a:off x="498769" y="3590925"/>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34"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5" name="Group 34"/>
          <p:cNvGrpSpPr/>
          <p:nvPr/>
        </p:nvGrpSpPr>
        <p:grpSpPr>
          <a:xfrm>
            <a:off x="483969" y="3723276"/>
            <a:ext cx="425099" cy="388019"/>
            <a:chOff x="571500" y="3657600"/>
            <a:chExt cx="952500" cy="914400"/>
          </a:xfrm>
        </p:grpSpPr>
        <p:sp>
          <p:nvSpPr>
            <p:cNvPr id="36" name="Oval 35"/>
            <p:cNvSpPr/>
            <p:nvPr/>
          </p:nvSpPr>
          <p:spPr>
            <a:xfrm>
              <a:off x="571500" y="36576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37" name="Oval 36"/>
            <p:cNvSpPr/>
            <p:nvPr/>
          </p:nvSpPr>
          <p:spPr>
            <a:xfrm>
              <a:off x="651169" y="3743325"/>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38"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26096" y="3881627"/>
              <a:ext cx="650914" cy="499873"/>
            </a:xfrm>
            <a:prstGeom prst="rect">
              <a:avLst/>
            </a:prstGeom>
            <a:noFill/>
            <a:extLst>
              <a:ext uri="{909E8E84-426E-40DD-AFC4-6F175D3DCCD1}">
                <a14:hiddenFill xmlns:a14="http://schemas.microsoft.com/office/drawing/2010/main">
                  <a:solidFill>
                    <a:srgbClr val="FFFFFF"/>
                  </a:solidFill>
                </a14:hiddenFill>
              </a:ext>
            </a:extLst>
          </p:spPr>
        </p:pic>
      </p:grpSp>
      <p:sp>
        <p:nvSpPr>
          <p:cNvPr id="18" name="TextBox 17"/>
          <p:cNvSpPr txBox="1"/>
          <p:nvPr/>
        </p:nvSpPr>
        <p:spPr>
          <a:xfrm>
            <a:off x="995364" y="1261734"/>
            <a:ext cx="2144732" cy="369332"/>
          </a:xfrm>
          <a:prstGeom prst="rect">
            <a:avLst/>
          </a:prstGeom>
          <a:noFill/>
        </p:spPr>
        <p:txBody>
          <a:bodyPr wrap="square" rtlCol="0">
            <a:spAutoFit/>
          </a:bodyPr>
          <a:lstStyle/>
          <a:p>
            <a:r>
              <a:rPr lang="en-US" smtClean="0"/>
              <a:t>Seat and Belts</a:t>
            </a:r>
            <a:endParaRPr lang="en-US"/>
          </a:p>
        </p:txBody>
      </p:sp>
      <p:sp>
        <p:nvSpPr>
          <p:cNvPr id="40" name="TextBox 39"/>
          <p:cNvSpPr txBox="1"/>
          <p:nvPr/>
        </p:nvSpPr>
        <p:spPr>
          <a:xfrm>
            <a:off x="990601" y="1723989"/>
            <a:ext cx="2144732" cy="369332"/>
          </a:xfrm>
          <a:prstGeom prst="rect">
            <a:avLst/>
          </a:prstGeom>
          <a:noFill/>
        </p:spPr>
        <p:txBody>
          <a:bodyPr wrap="square" rtlCol="0">
            <a:spAutoFit/>
          </a:bodyPr>
          <a:lstStyle/>
          <a:p>
            <a:r>
              <a:rPr lang="en-US" smtClean="0"/>
              <a:t>Seatbar</a:t>
            </a:r>
            <a:endParaRPr lang="en-US"/>
          </a:p>
        </p:txBody>
      </p:sp>
      <p:sp>
        <p:nvSpPr>
          <p:cNvPr id="41" name="TextBox 40"/>
          <p:cNvSpPr txBox="1"/>
          <p:nvPr/>
        </p:nvSpPr>
        <p:spPr>
          <a:xfrm>
            <a:off x="995363" y="2133600"/>
            <a:ext cx="3119437" cy="369332"/>
          </a:xfrm>
          <a:prstGeom prst="rect">
            <a:avLst/>
          </a:prstGeom>
          <a:noFill/>
        </p:spPr>
        <p:txBody>
          <a:bodyPr wrap="square" rtlCol="0">
            <a:spAutoFit/>
          </a:bodyPr>
          <a:lstStyle/>
          <a:p>
            <a:r>
              <a:rPr lang="en-US" smtClean="0"/>
              <a:t>Approved Lift Arm Support</a:t>
            </a:r>
            <a:endParaRPr lang="en-US"/>
          </a:p>
        </p:txBody>
      </p:sp>
      <p:sp>
        <p:nvSpPr>
          <p:cNvPr id="42" name="TextBox 41"/>
          <p:cNvSpPr txBox="1"/>
          <p:nvPr/>
        </p:nvSpPr>
        <p:spPr>
          <a:xfrm>
            <a:off x="990601" y="2672055"/>
            <a:ext cx="2144732" cy="369332"/>
          </a:xfrm>
          <a:prstGeom prst="rect">
            <a:avLst/>
          </a:prstGeom>
          <a:noFill/>
        </p:spPr>
        <p:txBody>
          <a:bodyPr wrap="square" rtlCol="0">
            <a:spAutoFit/>
          </a:bodyPr>
          <a:lstStyle/>
          <a:p>
            <a:r>
              <a:rPr lang="en-US" smtClean="0"/>
              <a:t>BICS</a:t>
            </a:r>
            <a:endParaRPr lang="en-US"/>
          </a:p>
        </p:txBody>
      </p:sp>
      <p:sp>
        <p:nvSpPr>
          <p:cNvPr id="43" name="TextBox 42"/>
          <p:cNvSpPr txBox="1"/>
          <p:nvPr/>
        </p:nvSpPr>
        <p:spPr>
          <a:xfrm>
            <a:off x="990601" y="3251097"/>
            <a:ext cx="2895598" cy="369332"/>
          </a:xfrm>
          <a:prstGeom prst="rect">
            <a:avLst/>
          </a:prstGeom>
          <a:noFill/>
        </p:spPr>
        <p:txBody>
          <a:bodyPr wrap="square" rtlCol="0">
            <a:spAutoFit/>
          </a:bodyPr>
          <a:lstStyle/>
          <a:p>
            <a:r>
              <a:rPr lang="en-US" smtClean="0"/>
              <a:t>Traction Lock Override</a:t>
            </a:r>
            <a:endParaRPr lang="en-US"/>
          </a:p>
        </p:txBody>
      </p:sp>
      <p:sp>
        <p:nvSpPr>
          <p:cNvPr id="44" name="TextBox 43"/>
          <p:cNvSpPr txBox="1"/>
          <p:nvPr/>
        </p:nvSpPr>
        <p:spPr>
          <a:xfrm>
            <a:off x="995363" y="3736908"/>
            <a:ext cx="2600539" cy="369332"/>
          </a:xfrm>
          <a:prstGeom prst="rect">
            <a:avLst/>
          </a:prstGeom>
          <a:noFill/>
        </p:spPr>
        <p:txBody>
          <a:bodyPr wrap="square" rtlCol="0">
            <a:spAutoFit/>
          </a:bodyPr>
          <a:lstStyle/>
          <a:p>
            <a:r>
              <a:rPr lang="en-US" smtClean="0"/>
              <a:t>Lift Arm Bypass Control</a:t>
            </a:r>
            <a:endParaRPr lang="en-US"/>
          </a:p>
        </p:txBody>
      </p:sp>
      <p:sp>
        <p:nvSpPr>
          <p:cNvPr id="45" name="TextBox 44"/>
          <p:cNvSpPr txBox="1"/>
          <p:nvPr/>
        </p:nvSpPr>
        <p:spPr>
          <a:xfrm>
            <a:off x="990600" y="4275363"/>
            <a:ext cx="2895599" cy="369332"/>
          </a:xfrm>
          <a:prstGeom prst="rect">
            <a:avLst/>
          </a:prstGeom>
          <a:noFill/>
        </p:spPr>
        <p:txBody>
          <a:bodyPr wrap="square" rtlCol="0">
            <a:spAutoFit/>
          </a:bodyPr>
          <a:lstStyle/>
          <a:p>
            <a:r>
              <a:rPr lang="en-US" smtClean="0"/>
              <a:t>Auxiliary Bypass Control</a:t>
            </a:r>
            <a:endParaRPr lang="en-US"/>
          </a:p>
        </p:txBody>
      </p:sp>
      <p:grpSp>
        <p:nvGrpSpPr>
          <p:cNvPr id="46" name="Group 45"/>
          <p:cNvGrpSpPr/>
          <p:nvPr/>
        </p:nvGrpSpPr>
        <p:grpSpPr>
          <a:xfrm>
            <a:off x="488732" y="4753302"/>
            <a:ext cx="425099" cy="388019"/>
            <a:chOff x="419100" y="3505200"/>
            <a:chExt cx="952500" cy="914400"/>
          </a:xfrm>
        </p:grpSpPr>
        <p:sp>
          <p:nvSpPr>
            <p:cNvPr id="47" name="Oval 46"/>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48" name="Oval 47"/>
            <p:cNvSpPr/>
            <p:nvPr/>
          </p:nvSpPr>
          <p:spPr>
            <a:xfrm>
              <a:off x="498769" y="3590925"/>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49"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sp>
        <p:nvSpPr>
          <p:cNvPr id="50" name="TextBox 49"/>
          <p:cNvSpPr txBox="1"/>
          <p:nvPr/>
        </p:nvSpPr>
        <p:spPr>
          <a:xfrm>
            <a:off x="995364" y="4771989"/>
            <a:ext cx="2144732" cy="369332"/>
          </a:xfrm>
          <a:prstGeom prst="rect">
            <a:avLst/>
          </a:prstGeom>
          <a:noFill/>
        </p:spPr>
        <p:txBody>
          <a:bodyPr wrap="square" rtlCol="0">
            <a:spAutoFit/>
          </a:bodyPr>
          <a:lstStyle/>
          <a:p>
            <a:r>
              <a:rPr lang="en-US" smtClean="0"/>
              <a:t>ROPS/FOPS</a:t>
            </a:r>
            <a:endParaRPr lang="en-US"/>
          </a:p>
        </p:txBody>
      </p:sp>
      <p:sp>
        <p:nvSpPr>
          <p:cNvPr id="51" name="Line Callout 1 50"/>
          <p:cNvSpPr/>
          <p:nvPr/>
        </p:nvSpPr>
        <p:spPr>
          <a:xfrm>
            <a:off x="3276600" y="2834016"/>
            <a:ext cx="1142999" cy="830997"/>
          </a:xfrm>
          <a:prstGeom prst="borderCallout1">
            <a:avLst>
              <a:gd name="adj1" fmla="val 15717"/>
              <a:gd name="adj2" fmla="val 955"/>
              <a:gd name="adj3" fmla="val 8462"/>
              <a:gd name="adj4" fmla="val -202240"/>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45720" rIns="91440" bIns="45720" numCol="1" spcCol="0" rtlCol="0" fromWordArt="0" anchor="ctr" anchorCtr="0" forceAA="0" compatLnSpc="1">
            <a:prstTxWarp prst="textNoShape">
              <a:avLst/>
            </a:prstTxWarp>
            <a:spAutoFit/>
          </a:bodyPr>
          <a:lstStyle/>
          <a:p>
            <a:r>
              <a:rPr lang="en-US" sz="1200" smtClean="0">
                <a:solidFill>
                  <a:schemeClr val="tx1"/>
                </a:solidFill>
                <a:latin typeface="Arial" pitchFamily="34" charset="0"/>
              </a:rPr>
              <a:t>Each icon will contain a relevant photo</a:t>
            </a:r>
          </a:p>
        </p:txBody>
      </p:sp>
    </p:spTree>
    <p:extLst>
      <p:ext uri="{BB962C8B-B14F-4D97-AF65-F5344CB8AC3E}">
        <p14:creationId xmlns:p14="http://schemas.microsoft.com/office/powerpoint/2010/main" val="2421847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b="1" smtClean="0"/>
              <a:t>Adjustable Seat</a:t>
            </a:r>
            <a:endParaRPr lang="en-US" b="1"/>
          </a:p>
          <a:p>
            <a:r>
              <a:rPr lang="en-US"/>
              <a:t>Lorem ipsum dolor sit amet, consectetuer adipiscing elit. Aenean commodo ligula eget dolor. Aenean massa. Cum sociis natoque penatibus et magnis dis parturient montes, nascetur ridiculus mus</a:t>
            </a:r>
            <a:r>
              <a:rPr lang="en-US"/>
              <a:t>. </a:t>
            </a:r>
            <a:endParaRPr lang="en-US" smtClean="0"/>
          </a:p>
          <a:p>
            <a:endParaRPr lang="en-US" b="1"/>
          </a:p>
          <a:p>
            <a:r>
              <a:rPr lang="en-US" b="1" smtClean="0"/>
              <a:t>Seatbelt</a:t>
            </a:r>
            <a:endParaRPr lang="en-US" b="1"/>
          </a:p>
          <a:p>
            <a:r>
              <a:rPr lang="en-US"/>
              <a:t>Donec quam felis, ultricies nec, pellentesque eu, pretium quis, sem. Nulla consequat massa quis enim</a:t>
            </a:r>
            <a:r>
              <a:rPr lang="en-US"/>
              <a:t>. </a:t>
            </a:r>
            <a:endParaRPr lang="en-US" smtClean="0"/>
          </a:p>
          <a:p>
            <a:endParaRPr lang="en-US" smtClean="0"/>
          </a:p>
          <a:p>
            <a:r>
              <a:rPr lang="en-US" b="1" smtClean="0"/>
              <a:t>Shoulder Belt and Lap Belt</a:t>
            </a:r>
            <a:endParaRPr lang="en-US" b="1"/>
          </a:p>
          <a:p>
            <a:r>
              <a:rPr lang="en-US"/>
              <a:t>Donec pede justo, fringilla vel, aliquet nec, vulputate eget, arcu. In enim justo, rhoncus ut, imperdiet a, venenatis vitae, justo. Nullam dictum felis eu pede mollis pretium. Integer tincidunt. Cras dapibus</a:t>
            </a:r>
            <a:r>
              <a:rPr lang="en-US"/>
              <a:t>. </a:t>
            </a:r>
            <a:endParaRPr lang="en-US">
              <a:solidFill>
                <a:srgbClr val="0000CC"/>
              </a:solidFill>
            </a:endParaRPr>
          </a:p>
        </p:txBody>
      </p:sp>
      <p:sp>
        <p:nvSpPr>
          <p:cNvPr id="6" name="Content Placeholder 5"/>
          <p:cNvSpPr>
            <a:spLocks noGrp="1"/>
          </p:cNvSpPr>
          <p:nvPr>
            <p:ph sz="quarter" idx="18"/>
          </p:nvPr>
        </p:nvSpPr>
        <p:spPr>
          <a:solidFill>
            <a:srgbClr val="FFC000"/>
          </a:solidFill>
        </p:spPr>
        <p:txBody>
          <a:bodyPr/>
          <a:lstStyle/>
          <a:p>
            <a:r>
              <a:rPr lang="en-US" smtClean="0"/>
              <a:t>Safety Features: Seat and Seatbelt</a:t>
            </a:r>
            <a:endParaRPr lang="en-US"/>
          </a:p>
        </p:txBody>
      </p:sp>
      <p:sp>
        <p:nvSpPr>
          <p:cNvPr id="5" name="Content Placeholder 4"/>
          <p:cNvSpPr>
            <a:spLocks noGrp="1"/>
          </p:cNvSpPr>
          <p:nvPr>
            <p:ph sz="quarter" idx="21"/>
          </p:nvPr>
        </p:nvSpPr>
        <p:spPr/>
        <p:txBody>
          <a:bodyPr/>
          <a:lstStyle/>
          <a:p>
            <a:endParaRPr lang="en-US"/>
          </a:p>
        </p:txBody>
      </p:sp>
      <p:sp>
        <p:nvSpPr>
          <p:cNvPr id="3" name="Text Placeholder 2"/>
          <p:cNvSpPr>
            <a:spLocks noGrp="1"/>
          </p:cNvSpPr>
          <p:nvPr>
            <p:ph type="body" sz="quarter" idx="12"/>
          </p:nvPr>
        </p:nvSpPr>
        <p:spPr/>
        <p:txBody>
          <a:bodyPr/>
          <a:lstStyle/>
          <a:p>
            <a:r>
              <a:rPr lang="en-US" smtClean="0"/>
              <a:t> </a:t>
            </a:r>
            <a:endParaRPr lang="en-US"/>
          </a:p>
        </p:txBody>
      </p:sp>
      <p:sp>
        <p:nvSpPr>
          <p:cNvPr id="7" name="Content Placeholder 6"/>
          <p:cNvSpPr>
            <a:spLocks noGrp="1"/>
          </p:cNvSpPr>
          <p:nvPr>
            <p:ph sz="quarter" idx="22"/>
          </p:nvPr>
        </p:nvSpPr>
        <p:spPr/>
        <p:txBody>
          <a:bodyPr/>
          <a:lstStyle/>
          <a:p>
            <a:endParaRPr lang="en-US"/>
          </a:p>
        </p:txBody>
      </p:sp>
      <p:sp>
        <p:nvSpPr>
          <p:cNvPr id="8" name="Content Placeholder 7"/>
          <p:cNvSpPr>
            <a:spLocks noGrp="1"/>
          </p:cNvSpPr>
          <p:nvPr>
            <p:ph sz="quarter" idx="23"/>
          </p:nvPr>
        </p:nvSpPr>
        <p:spPr/>
        <p:txBody>
          <a:bodyPr/>
          <a:lstStyle/>
          <a:p>
            <a:endParaRPr lang="en-US"/>
          </a:p>
        </p:txBody>
      </p:sp>
      <p:grpSp>
        <p:nvGrpSpPr>
          <p:cNvPr id="11" name="Group 10"/>
          <p:cNvGrpSpPr/>
          <p:nvPr/>
        </p:nvGrpSpPr>
        <p:grpSpPr>
          <a:xfrm>
            <a:off x="497898" y="1219200"/>
            <a:ext cx="425099" cy="388019"/>
            <a:chOff x="497898" y="1219200"/>
            <a:chExt cx="425099" cy="388019"/>
          </a:xfrm>
        </p:grpSpPr>
        <p:sp>
          <p:nvSpPr>
            <p:cNvPr id="14" name="Oval 13"/>
            <p:cNvSpPr/>
            <p:nvPr/>
          </p:nvSpPr>
          <p:spPr>
            <a:xfrm>
              <a:off x="497898" y="1219200"/>
              <a:ext cx="425099" cy="388019"/>
            </a:xfrm>
            <a:prstGeom prst="ellipse">
              <a:avLst/>
            </a:prstGeom>
            <a:gradFill flip="none" rotWithShape="1">
              <a:gsLst>
                <a:gs pos="21000">
                  <a:schemeClr val="tx2"/>
                </a:gs>
                <a:gs pos="50000">
                  <a:schemeClr val="accent1">
                    <a:lumMod val="20000"/>
                    <a:lumOff val="80000"/>
                  </a:schemeClr>
                </a:gs>
                <a:gs pos="77000">
                  <a:schemeClr val="tx2"/>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a:solidFill>
                  <a:schemeClr val="tx1"/>
                </a:solidFill>
                <a:latin typeface="Arial" pitchFamily="34" charset="0"/>
              </a:endParaRPr>
            </a:p>
          </p:txBody>
        </p:sp>
        <p:sp>
          <p:nvSpPr>
            <p:cNvPr id="15" name="Oval 14"/>
            <p:cNvSpPr/>
            <p:nvPr/>
          </p:nvSpPr>
          <p:spPr>
            <a:xfrm>
              <a:off x="533454" y="1255577"/>
              <a:ext cx="357083" cy="323349"/>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16"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66894" y="1314264"/>
              <a:ext cx="290502" cy="212117"/>
            </a:xfrm>
            <a:prstGeom prst="rect">
              <a:avLst/>
            </a:prstGeom>
            <a:noFill/>
            <a:extLst>
              <a:ext uri="{909E8E84-426E-40DD-AFC4-6F175D3DCCD1}">
                <a14:hiddenFill xmlns:a14="http://schemas.microsoft.com/office/drawing/2010/main">
                  <a:solidFill>
                    <a:srgbClr val="FFFFFF"/>
                  </a:solidFill>
                </a14:hiddenFill>
              </a:ext>
            </a:extLst>
          </p:spPr>
        </p:pic>
      </p:grpSp>
      <p:sp>
        <p:nvSpPr>
          <p:cNvPr id="18" name="TextBox 17"/>
          <p:cNvSpPr txBox="1"/>
          <p:nvPr/>
        </p:nvSpPr>
        <p:spPr>
          <a:xfrm>
            <a:off x="995364" y="1261734"/>
            <a:ext cx="2144732" cy="369332"/>
          </a:xfrm>
          <a:prstGeom prst="rect">
            <a:avLst/>
          </a:prstGeom>
          <a:noFill/>
        </p:spPr>
        <p:txBody>
          <a:bodyPr wrap="square" rtlCol="0">
            <a:spAutoFit/>
          </a:bodyPr>
          <a:lstStyle/>
          <a:p>
            <a:r>
              <a:rPr lang="en-US" smtClean="0"/>
              <a:t>Seat and Belts</a:t>
            </a:r>
            <a:endParaRPr lang="en-US"/>
          </a:p>
        </p:txBody>
      </p:sp>
      <p:sp>
        <p:nvSpPr>
          <p:cNvPr id="10" name="Rectangle 9"/>
          <p:cNvSpPr/>
          <p:nvPr/>
        </p:nvSpPr>
        <p:spPr>
          <a:xfrm>
            <a:off x="277906" y="4405312"/>
            <a:ext cx="4191000" cy="76200"/>
          </a:xfrm>
          <a:prstGeom prst="rect">
            <a:avLst/>
          </a:prstGeom>
          <a:solidFill>
            <a:srgbClr val="FFFF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grpSp>
        <p:nvGrpSpPr>
          <p:cNvPr id="51" name="Group 50"/>
          <p:cNvGrpSpPr/>
          <p:nvPr/>
        </p:nvGrpSpPr>
        <p:grpSpPr>
          <a:xfrm>
            <a:off x="519113" y="4848379"/>
            <a:ext cx="445632" cy="409421"/>
            <a:chOff x="571500" y="3657600"/>
            <a:chExt cx="952500" cy="914400"/>
          </a:xfrm>
        </p:grpSpPr>
        <p:sp>
          <p:nvSpPr>
            <p:cNvPr id="52" name="Oval 51"/>
            <p:cNvSpPr/>
            <p:nvPr/>
          </p:nvSpPr>
          <p:spPr>
            <a:xfrm>
              <a:off x="571500" y="3657600"/>
              <a:ext cx="952500" cy="914400"/>
            </a:xfrm>
            <a:prstGeom prst="ellipse">
              <a:avLst/>
            </a:prstGeom>
            <a:gradFill flip="none" rotWithShape="1">
              <a:gsLst>
                <a:gs pos="21000">
                  <a:schemeClr val="tx2"/>
                </a:gs>
                <a:gs pos="50000">
                  <a:schemeClr val="accent1">
                    <a:lumMod val="20000"/>
                    <a:lumOff val="80000"/>
                  </a:schemeClr>
                </a:gs>
                <a:gs pos="77000">
                  <a:schemeClr val="tx2"/>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53" name="Oval 52"/>
            <p:cNvSpPr/>
            <p:nvPr/>
          </p:nvSpPr>
          <p:spPr>
            <a:xfrm>
              <a:off x="640496" y="37321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54"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26096" y="38816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5" name="Group 54"/>
          <p:cNvGrpSpPr/>
          <p:nvPr/>
        </p:nvGrpSpPr>
        <p:grpSpPr>
          <a:xfrm>
            <a:off x="1026803" y="4855492"/>
            <a:ext cx="398799" cy="388020"/>
            <a:chOff x="419100" y="3505200"/>
            <a:chExt cx="952500" cy="914400"/>
          </a:xfrm>
        </p:grpSpPr>
        <p:sp>
          <p:nvSpPr>
            <p:cNvPr id="56" name="Oval 55"/>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57" name="Oval 56"/>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58"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9" name="Group 58"/>
          <p:cNvGrpSpPr/>
          <p:nvPr/>
        </p:nvGrpSpPr>
        <p:grpSpPr>
          <a:xfrm>
            <a:off x="1502683" y="4855492"/>
            <a:ext cx="398799" cy="388020"/>
            <a:chOff x="419100" y="3505200"/>
            <a:chExt cx="952500" cy="914400"/>
          </a:xfrm>
        </p:grpSpPr>
        <p:sp>
          <p:nvSpPr>
            <p:cNvPr id="60" name="Oval 59"/>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61" name="Oval 60"/>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62"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3" name="Group 62"/>
          <p:cNvGrpSpPr/>
          <p:nvPr/>
        </p:nvGrpSpPr>
        <p:grpSpPr>
          <a:xfrm>
            <a:off x="1969781" y="4848379"/>
            <a:ext cx="398799" cy="388020"/>
            <a:chOff x="419100" y="3505200"/>
            <a:chExt cx="952500" cy="914400"/>
          </a:xfrm>
        </p:grpSpPr>
        <p:sp>
          <p:nvSpPr>
            <p:cNvPr id="64" name="Oval 63"/>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65" name="Oval 64"/>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66"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7" name="Group 66"/>
          <p:cNvGrpSpPr/>
          <p:nvPr/>
        </p:nvGrpSpPr>
        <p:grpSpPr>
          <a:xfrm>
            <a:off x="2445661" y="4848379"/>
            <a:ext cx="398799" cy="388020"/>
            <a:chOff x="419100" y="3505200"/>
            <a:chExt cx="952500" cy="914400"/>
          </a:xfrm>
        </p:grpSpPr>
        <p:sp>
          <p:nvSpPr>
            <p:cNvPr id="68" name="Oval 67"/>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69" name="Oval 68"/>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70"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1" name="Group 70"/>
          <p:cNvGrpSpPr/>
          <p:nvPr/>
        </p:nvGrpSpPr>
        <p:grpSpPr>
          <a:xfrm>
            <a:off x="2911134" y="4855492"/>
            <a:ext cx="398799" cy="388020"/>
            <a:chOff x="419100" y="3505200"/>
            <a:chExt cx="952500" cy="914400"/>
          </a:xfrm>
        </p:grpSpPr>
        <p:sp>
          <p:nvSpPr>
            <p:cNvPr id="72" name="Oval 71"/>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73" name="Oval 72"/>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74"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5" name="Group 74"/>
          <p:cNvGrpSpPr/>
          <p:nvPr/>
        </p:nvGrpSpPr>
        <p:grpSpPr>
          <a:xfrm>
            <a:off x="3387014" y="4855492"/>
            <a:ext cx="398799" cy="388020"/>
            <a:chOff x="419100" y="3505200"/>
            <a:chExt cx="952500" cy="914400"/>
          </a:xfrm>
        </p:grpSpPr>
        <p:sp>
          <p:nvSpPr>
            <p:cNvPr id="76" name="Oval 75"/>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77" name="Oval 76"/>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78"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9" name="Group 78"/>
          <p:cNvGrpSpPr/>
          <p:nvPr/>
        </p:nvGrpSpPr>
        <p:grpSpPr>
          <a:xfrm>
            <a:off x="3854112" y="4848379"/>
            <a:ext cx="398799" cy="388020"/>
            <a:chOff x="419100" y="3505200"/>
            <a:chExt cx="952500" cy="914400"/>
          </a:xfrm>
        </p:grpSpPr>
        <p:sp>
          <p:nvSpPr>
            <p:cNvPr id="80" name="Oval 79"/>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81" name="Oval 80"/>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82"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TextBox 12"/>
          <p:cNvSpPr txBox="1"/>
          <p:nvPr/>
        </p:nvSpPr>
        <p:spPr>
          <a:xfrm>
            <a:off x="1091530" y="4478535"/>
            <a:ext cx="2496475" cy="307777"/>
          </a:xfrm>
          <a:prstGeom prst="rect">
            <a:avLst/>
          </a:prstGeom>
          <a:noFill/>
        </p:spPr>
        <p:txBody>
          <a:bodyPr wrap="square" rtlCol="0">
            <a:spAutoFit/>
          </a:bodyPr>
          <a:lstStyle/>
          <a:p>
            <a:pPr algn="ctr"/>
            <a:r>
              <a:rPr lang="en-US" sz="1400" i="1" smtClean="0"/>
              <a:t>Click on an icon to learn more.</a:t>
            </a:r>
            <a:endParaRPr lang="en-US" sz="1400" i="1"/>
          </a:p>
        </p:txBody>
      </p:sp>
      <p:sp>
        <p:nvSpPr>
          <p:cNvPr id="87" name="Line Callout 1 86"/>
          <p:cNvSpPr/>
          <p:nvPr/>
        </p:nvSpPr>
        <p:spPr>
          <a:xfrm>
            <a:off x="847725" y="3484602"/>
            <a:ext cx="3267075" cy="461665"/>
          </a:xfrm>
          <a:prstGeom prst="borderCallout1">
            <a:avLst>
              <a:gd name="adj1" fmla="val 50263"/>
              <a:gd name="adj2" fmla="val 100490"/>
              <a:gd name="adj3" fmla="val 61130"/>
              <a:gd name="adj4" fmla="val 113512"/>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45720" rIns="91440" bIns="45720" numCol="1" spcCol="0" rtlCol="0" fromWordArt="0" anchor="ctr" anchorCtr="0" forceAA="0" compatLnSpc="1">
            <a:prstTxWarp prst="textNoShape">
              <a:avLst/>
            </a:prstTxWarp>
            <a:spAutoFit/>
          </a:bodyPr>
          <a:lstStyle/>
          <a:p>
            <a:r>
              <a:rPr lang="en-US" sz="1200" smtClean="0">
                <a:solidFill>
                  <a:schemeClr val="tx1"/>
                </a:solidFill>
                <a:latin typeface="Arial" pitchFamily="34" charset="0"/>
              </a:rPr>
              <a:t>Show photo of:</a:t>
            </a:r>
          </a:p>
          <a:p>
            <a:r>
              <a:rPr lang="en-US" sz="1200" smtClean="0">
                <a:solidFill>
                  <a:schemeClr val="tx1"/>
                </a:solidFill>
                <a:latin typeface="Arial" pitchFamily="34" charset="0"/>
              </a:rPr>
              <a:t>Person wearing Shoulder Belt and Lap Belt</a:t>
            </a:r>
          </a:p>
        </p:txBody>
      </p:sp>
      <p:sp>
        <p:nvSpPr>
          <p:cNvPr id="88" name="Photo"/>
          <p:cNvSpPr>
            <a:spLocks noEditPoints="1" noChangeArrowheads="1"/>
          </p:cNvSpPr>
          <p:nvPr/>
        </p:nvSpPr>
        <p:spPr bwMode="auto">
          <a:xfrm>
            <a:off x="457200" y="3478499"/>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7030A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9" name="Line Callout 1 88"/>
          <p:cNvSpPr/>
          <p:nvPr/>
        </p:nvSpPr>
        <p:spPr>
          <a:xfrm>
            <a:off x="847725" y="1758703"/>
            <a:ext cx="3267075" cy="461665"/>
          </a:xfrm>
          <a:prstGeom prst="borderCallout1">
            <a:avLst>
              <a:gd name="adj1" fmla="val 50263"/>
              <a:gd name="adj2" fmla="val 100490"/>
              <a:gd name="adj3" fmla="val 32245"/>
              <a:gd name="adj4" fmla="val 114970"/>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45720" rIns="91440" bIns="45720" numCol="1" spcCol="0" rtlCol="0" fromWordArt="0" anchor="ctr" anchorCtr="0" forceAA="0" compatLnSpc="1">
            <a:prstTxWarp prst="textNoShape">
              <a:avLst/>
            </a:prstTxWarp>
            <a:spAutoFit/>
          </a:bodyPr>
          <a:lstStyle/>
          <a:p>
            <a:r>
              <a:rPr lang="en-US" sz="1200" smtClean="0">
                <a:solidFill>
                  <a:schemeClr val="tx1"/>
                </a:solidFill>
                <a:latin typeface="Arial" pitchFamily="34" charset="0"/>
              </a:rPr>
              <a:t>Show photo of:</a:t>
            </a:r>
          </a:p>
          <a:p>
            <a:r>
              <a:rPr lang="en-US" sz="1200" smtClean="0">
                <a:solidFill>
                  <a:schemeClr val="tx1"/>
                </a:solidFill>
                <a:latin typeface="Arial" pitchFamily="34" charset="0"/>
              </a:rPr>
              <a:t>The seat </a:t>
            </a:r>
            <a:r>
              <a:rPr lang="en-US" sz="1200" smtClean="0">
                <a:solidFill>
                  <a:schemeClr val="tx1"/>
                </a:solidFill>
                <a:latin typeface="Arial" pitchFamily="34" charset="0"/>
              </a:rPr>
              <a:t>adjustor</a:t>
            </a:r>
            <a:endParaRPr lang="en-US" sz="1200" smtClean="0">
              <a:solidFill>
                <a:schemeClr val="tx1"/>
              </a:solidFill>
              <a:latin typeface="Arial" pitchFamily="34" charset="0"/>
            </a:endParaRPr>
          </a:p>
        </p:txBody>
      </p:sp>
      <p:sp>
        <p:nvSpPr>
          <p:cNvPr id="90" name="Photo"/>
          <p:cNvSpPr>
            <a:spLocks noEditPoints="1" noChangeArrowheads="1"/>
          </p:cNvSpPr>
          <p:nvPr/>
        </p:nvSpPr>
        <p:spPr bwMode="auto">
          <a:xfrm>
            <a:off x="457200" y="1752600"/>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7030A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1" name="Line Callout 1 90"/>
          <p:cNvSpPr/>
          <p:nvPr/>
        </p:nvSpPr>
        <p:spPr>
          <a:xfrm>
            <a:off x="847725" y="2554069"/>
            <a:ext cx="3267075" cy="646331"/>
          </a:xfrm>
          <a:prstGeom prst="borderCallout1">
            <a:avLst>
              <a:gd name="adj1" fmla="val 50263"/>
              <a:gd name="adj2" fmla="val 100490"/>
              <a:gd name="adj3" fmla="val 32245"/>
              <a:gd name="adj4" fmla="val 114970"/>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45720" rIns="91440" bIns="45720" numCol="1" spcCol="0" rtlCol="0" fromWordArt="0" anchor="ctr" anchorCtr="0" forceAA="0" compatLnSpc="1">
            <a:prstTxWarp prst="textNoShape">
              <a:avLst/>
            </a:prstTxWarp>
            <a:spAutoFit/>
          </a:bodyPr>
          <a:lstStyle/>
          <a:p>
            <a:r>
              <a:rPr lang="en-US" sz="1200" smtClean="0">
                <a:solidFill>
                  <a:schemeClr val="tx1"/>
                </a:solidFill>
                <a:latin typeface="Arial" pitchFamily="34" charset="0"/>
              </a:rPr>
              <a:t>Show photo of:</a:t>
            </a:r>
          </a:p>
          <a:p>
            <a:r>
              <a:rPr lang="en-US" sz="1200" smtClean="0">
                <a:solidFill>
                  <a:schemeClr val="tx1"/>
                </a:solidFill>
                <a:latin typeface="Arial" pitchFamily="34" charset="0"/>
              </a:rPr>
              <a:t>Person wearing seatbelt properly</a:t>
            </a:r>
          </a:p>
          <a:p>
            <a:r>
              <a:rPr lang="en-US" sz="1200" smtClean="0">
                <a:solidFill>
                  <a:schemeClr val="tx1"/>
                </a:solidFill>
                <a:latin typeface="Arial" pitchFamily="34" charset="0"/>
              </a:rPr>
              <a:t>Person wearing seatbelt improperly</a:t>
            </a:r>
          </a:p>
        </p:txBody>
      </p:sp>
      <p:sp>
        <p:nvSpPr>
          <p:cNvPr id="92" name="Photo"/>
          <p:cNvSpPr>
            <a:spLocks noEditPoints="1" noChangeArrowheads="1"/>
          </p:cNvSpPr>
          <p:nvPr/>
        </p:nvSpPr>
        <p:spPr bwMode="auto">
          <a:xfrm>
            <a:off x="457200" y="2640299"/>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7030A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3" name="Line Callout 1 82"/>
          <p:cNvSpPr/>
          <p:nvPr/>
        </p:nvSpPr>
        <p:spPr>
          <a:xfrm>
            <a:off x="8458200" y="2554069"/>
            <a:ext cx="1828800" cy="784830"/>
          </a:xfrm>
          <a:prstGeom prst="borderCallout1">
            <a:avLst>
              <a:gd name="adj1" fmla="val 51861"/>
              <a:gd name="adj2" fmla="val 288"/>
              <a:gd name="adj3" fmla="val 102876"/>
              <a:gd name="adj4" fmla="val -13620"/>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900" smtClean="0">
                <a:solidFill>
                  <a:schemeClr val="tx1"/>
                </a:solidFill>
                <a:latin typeface="Arial" pitchFamily="34" charset="0"/>
              </a:rPr>
              <a:t>Hover Definition</a:t>
            </a:r>
          </a:p>
          <a:p>
            <a:pPr algn="ctr"/>
            <a:r>
              <a:rPr lang="en-US" sz="1200" b="1" smtClean="0">
                <a:solidFill>
                  <a:schemeClr val="tx1"/>
                </a:solidFill>
                <a:latin typeface="Arial" pitchFamily="34" charset="0"/>
              </a:rPr>
              <a:t>Restraint</a:t>
            </a:r>
          </a:p>
          <a:p>
            <a:pPr algn="ctr"/>
            <a:r>
              <a:rPr lang="en-US" sz="1200" smtClean="0">
                <a:solidFill>
                  <a:schemeClr val="tx1"/>
                </a:solidFill>
                <a:latin typeface="Arial" pitchFamily="34" charset="0"/>
                <a:cs typeface="Arial" pitchFamily="34" charset="0"/>
              </a:rPr>
              <a:t>Something that holds back</a:t>
            </a:r>
            <a:endParaRPr lang="en-US" sz="1200" b="1" dirty="0" smtClean="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482427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t>Donec pede justo, fringilla vel, aliquet nec, vulputate eget, arcu. In enim justo, rhoncus ut, imperdiet a, venenatis vitae, justo. Nullam dictum felis eu pede mollis pretium. Integer tincidunt. Cras dapibus. Vivamus elementum semper nisi. Aenean vulputate eleifend tellus</a:t>
            </a:r>
            <a:r>
              <a:rPr lang="en-US"/>
              <a:t>. </a:t>
            </a:r>
            <a:endParaRPr lang="en-US" smtClean="0"/>
          </a:p>
          <a:p>
            <a:endParaRPr lang="en-US"/>
          </a:p>
          <a:p>
            <a:r>
              <a:rPr lang="en-US" smtClean="0"/>
              <a:t>Aenean </a:t>
            </a:r>
            <a:r>
              <a:rPr lang="en-US"/>
              <a:t>leo ligula, porttitor eu, consequat vitae, eleifend ac, enim. Aliquam lorem ante, dapibus in, viverra quis, feugiat a, tellus. Phasellus viverra nulla ut metus varius laoreet. Quisque rutrum. Aenean imperdiet</a:t>
            </a:r>
            <a:r>
              <a:rPr lang="en-US"/>
              <a:t>. </a:t>
            </a:r>
            <a:endParaRPr lang="en-US" smtClean="0"/>
          </a:p>
          <a:p>
            <a:endParaRPr lang="en-US"/>
          </a:p>
          <a:p>
            <a:r>
              <a:rPr lang="en-US" smtClean="0"/>
              <a:t>Etiam </a:t>
            </a:r>
            <a:r>
              <a:rPr lang="en-US"/>
              <a:t>ultricies nisi vel augue. Curabitur ullamcorper ultricies nisi. Nam eget dui. Etiam rhoncus. Maecenas tempus, tellus eget condimentum rhoncus, sem quam semper libero, sit amet adipiscing sem neque sed ipsum. Nam quam nunc, blandit vel, luctus pulvinar, hendrerit id, lorem. Maecenas nec odio et ante tincidunt te</a:t>
            </a:r>
            <a:endParaRPr lang="en-US"/>
          </a:p>
        </p:txBody>
      </p:sp>
      <p:sp>
        <p:nvSpPr>
          <p:cNvPr id="6" name="Content Placeholder 5"/>
          <p:cNvSpPr>
            <a:spLocks noGrp="1"/>
          </p:cNvSpPr>
          <p:nvPr>
            <p:ph sz="quarter" idx="18"/>
          </p:nvPr>
        </p:nvSpPr>
        <p:spPr>
          <a:solidFill>
            <a:srgbClr val="FFC000"/>
          </a:solidFill>
        </p:spPr>
        <p:txBody>
          <a:bodyPr/>
          <a:lstStyle/>
          <a:p>
            <a:r>
              <a:rPr lang="en-US" smtClean="0"/>
              <a:t>Safety Features: Approved Lift Arm Support</a:t>
            </a:r>
            <a:endParaRPr lang="en-US"/>
          </a:p>
        </p:txBody>
      </p:sp>
      <p:sp>
        <p:nvSpPr>
          <p:cNvPr id="5" name="Content Placeholder 4"/>
          <p:cNvSpPr>
            <a:spLocks noGrp="1"/>
          </p:cNvSpPr>
          <p:nvPr>
            <p:ph sz="quarter" idx="21"/>
          </p:nvPr>
        </p:nvSpPr>
        <p:spPr/>
        <p:txBody>
          <a:bodyPr/>
          <a:lstStyle/>
          <a:p>
            <a:endParaRPr lang="en-US"/>
          </a:p>
        </p:txBody>
      </p:sp>
      <p:sp>
        <p:nvSpPr>
          <p:cNvPr id="3" name="Text Placeholder 2"/>
          <p:cNvSpPr>
            <a:spLocks noGrp="1"/>
          </p:cNvSpPr>
          <p:nvPr>
            <p:ph type="body" sz="quarter" idx="12"/>
          </p:nvPr>
        </p:nvSpPr>
        <p:spPr/>
        <p:txBody>
          <a:bodyPr/>
          <a:lstStyle/>
          <a:p>
            <a:r>
              <a:rPr lang="en-US" smtClean="0"/>
              <a:t> </a:t>
            </a:r>
            <a:endParaRPr lang="en-US"/>
          </a:p>
        </p:txBody>
      </p:sp>
      <p:sp>
        <p:nvSpPr>
          <p:cNvPr id="7" name="Content Placeholder 6"/>
          <p:cNvSpPr>
            <a:spLocks noGrp="1"/>
          </p:cNvSpPr>
          <p:nvPr>
            <p:ph sz="quarter" idx="22"/>
          </p:nvPr>
        </p:nvSpPr>
        <p:spPr/>
        <p:txBody>
          <a:bodyPr/>
          <a:lstStyle/>
          <a:p>
            <a:endParaRPr lang="en-US"/>
          </a:p>
        </p:txBody>
      </p:sp>
      <p:sp>
        <p:nvSpPr>
          <p:cNvPr id="8" name="Content Placeholder 7"/>
          <p:cNvSpPr>
            <a:spLocks noGrp="1"/>
          </p:cNvSpPr>
          <p:nvPr>
            <p:ph sz="quarter" idx="23"/>
          </p:nvPr>
        </p:nvSpPr>
        <p:spPr/>
        <p:txBody>
          <a:bodyPr/>
          <a:lstStyle/>
          <a:p>
            <a:endParaRPr lang="en-US"/>
          </a:p>
        </p:txBody>
      </p:sp>
      <p:sp>
        <p:nvSpPr>
          <p:cNvPr id="51" name="Rectangle 50"/>
          <p:cNvSpPr/>
          <p:nvPr/>
        </p:nvSpPr>
        <p:spPr>
          <a:xfrm>
            <a:off x="277906" y="4191000"/>
            <a:ext cx="4191000" cy="76200"/>
          </a:xfrm>
          <a:prstGeom prst="rect">
            <a:avLst/>
          </a:prstGeom>
          <a:solidFill>
            <a:srgbClr val="FFFF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grpSp>
        <p:nvGrpSpPr>
          <p:cNvPr id="56" name="Group 55"/>
          <p:cNvGrpSpPr/>
          <p:nvPr/>
        </p:nvGrpSpPr>
        <p:grpSpPr>
          <a:xfrm>
            <a:off x="533400" y="4641180"/>
            <a:ext cx="398799" cy="388020"/>
            <a:chOff x="419100" y="3505200"/>
            <a:chExt cx="952500" cy="914400"/>
          </a:xfrm>
        </p:grpSpPr>
        <p:sp>
          <p:nvSpPr>
            <p:cNvPr id="57" name="Oval 56"/>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58" name="Oval 57"/>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59"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0" name="Group 59"/>
          <p:cNvGrpSpPr/>
          <p:nvPr/>
        </p:nvGrpSpPr>
        <p:grpSpPr>
          <a:xfrm>
            <a:off x="990600" y="4641180"/>
            <a:ext cx="398799" cy="388020"/>
            <a:chOff x="419100" y="3505200"/>
            <a:chExt cx="952500" cy="914400"/>
          </a:xfrm>
        </p:grpSpPr>
        <p:sp>
          <p:nvSpPr>
            <p:cNvPr id="61" name="Oval 60"/>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62" name="Oval 61"/>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63"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4" name="Group 63"/>
          <p:cNvGrpSpPr/>
          <p:nvPr/>
        </p:nvGrpSpPr>
        <p:grpSpPr>
          <a:xfrm>
            <a:off x="1969781" y="4634067"/>
            <a:ext cx="398799" cy="388020"/>
            <a:chOff x="419100" y="3505200"/>
            <a:chExt cx="952500" cy="914400"/>
          </a:xfrm>
        </p:grpSpPr>
        <p:sp>
          <p:nvSpPr>
            <p:cNvPr id="65" name="Oval 64"/>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66" name="Oval 65"/>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67"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8" name="Group 67"/>
          <p:cNvGrpSpPr/>
          <p:nvPr/>
        </p:nvGrpSpPr>
        <p:grpSpPr>
          <a:xfrm>
            <a:off x="2445661" y="4634067"/>
            <a:ext cx="398799" cy="388020"/>
            <a:chOff x="419100" y="3505200"/>
            <a:chExt cx="952500" cy="914400"/>
          </a:xfrm>
        </p:grpSpPr>
        <p:sp>
          <p:nvSpPr>
            <p:cNvPr id="69" name="Oval 68"/>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70" name="Oval 69"/>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71"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 name="Group 71"/>
          <p:cNvGrpSpPr/>
          <p:nvPr/>
        </p:nvGrpSpPr>
        <p:grpSpPr>
          <a:xfrm>
            <a:off x="2911134" y="4641180"/>
            <a:ext cx="398799" cy="388020"/>
            <a:chOff x="419100" y="3505200"/>
            <a:chExt cx="952500" cy="914400"/>
          </a:xfrm>
        </p:grpSpPr>
        <p:sp>
          <p:nvSpPr>
            <p:cNvPr id="73" name="Oval 72"/>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74" name="Oval 73"/>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75"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6" name="Group 75"/>
          <p:cNvGrpSpPr/>
          <p:nvPr/>
        </p:nvGrpSpPr>
        <p:grpSpPr>
          <a:xfrm>
            <a:off x="3387014" y="4641180"/>
            <a:ext cx="398799" cy="388020"/>
            <a:chOff x="419100" y="3505200"/>
            <a:chExt cx="952500" cy="914400"/>
          </a:xfrm>
        </p:grpSpPr>
        <p:sp>
          <p:nvSpPr>
            <p:cNvPr id="77" name="Oval 76"/>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78" name="Oval 77"/>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79"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0" name="Group 79"/>
          <p:cNvGrpSpPr/>
          <p:nvPr/>
        </p:nvGrpSpPr>
        <p:grpSpPr>
          <a:xfrm>
            <a:off x="3854112" y="4634067"/>
            <a:ext cx="398799" cy="388020"/>
            <a:chOff x="419100" y="3505200"/>
            <a:chExt cx="952500" cy="914400"/>
          </a:xfrm>
        </p:grpSpPr>
        <p:sp>
          <p:nvSpPr>
            <p:cNvPr id="81" name="Oval 80"/>
            <p:cNvSpPr/>
            <p:nvPr/>
          </p:nvSpPr>
          <p:spPr>
            <a:xfrm>
              <a:off x="419100" y="3505200"/>
              <a:ext cx="952500" cy="914400"/>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82" name="Oval 81"/>
            <p:cNvSpPr/>
            <p:nvPr/>
          </p:nvSpPr>
          <p:spPr>
            <a:xfrm>
              <a:off x="498768" y="35797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83"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73696" y="3729227"/>
              <a:ext cx="650914" cy="499873"/>
            </a:xfrm>
            <a:prstGeom prst="rect">
              <a:avLst/>
            </a:prstGeom>
            <a:noFill/>
            <a:extLst>
              <a:ext uri="{909E8E84-426E-40DD-AFC4-6F175D3DCCD1}">
                <a14:hiddenFill xmlns:a14="http://schemas.microsoft.com/office/drawing/2010/main">
                  <a:solidFill>
                    <a:srgbClr val="FFFFFF"/>
                  </a:solidFill>
                </a14:hiddenFill>
              </a:ext>
            </a:extLst>
          </p:spPr>
        </p:pic>
      </p:grpSp>
      <p:sp>
        <p:nvSpPr>
          <p:cNvPr id="84" name="TextBox 83"/>
          <p:cNvSpPr txBox="1"/>
          <p:nvPr/>
        </p:nvSpPr>
        <p:spPr>
          <a:xfrm>
            <a:off x="1091530" y="4264223"/>
            <a:ext cx="2496475" cy="307777"/>
          </a:xfrm>
          <a:prstGeom prst="rect">
            <a:avLst/>
          </a:prstGeom>
          <a:noFill/>
        </p:spPr>
        <p:txBody>
          <a:bodyPr wrap="square" rtlCol="0">
            <a:spAutoFit/>
          </a:bodyPr>
          <a:lstStyle/>
          <a:p>
            <a:pPr algn="ctr"/>
            <a:r>
              <a:rPr lang="en-US" sz="1400" i="1" smtClean="0"/>
              <a:t>Click on an icon to learn more.</a:t>
            </a:r>
            <a:endParaRPr lang="en-US" sz="1400" i="1"/>
          </a:p>
        </p:txBody>
      </p:sp>
      <p:grpSp>
        <p:nvGrpSpPr>
          <p:cNvPr id="85" name="Group 84"/>
          <p:cNvGrpSpPr/>
          <p:nvPr/>
        </p:nvGrpSpPr>
        <p:grpSpPr>
          <a:xfrm>
            <a:off x="1447800" y="4634067"/>
            <a:ext cx="445632" cy="409421"/>
            <a:chOff x="571500" y="3657600"/>
            <a:chExt cx="952500" cy="914400"/>
          </a:xfrm>
        </p:grpSpPr>
        <p:sp>
          <p:nvSpPr>
            <p:cNvPr id="86" name="Oval 85"/>
            <p:cNvSpPr/>
            <p:nvPr/>
          </p:nvSpPr>
          <p:spPr>
            <a:xfrm>
              <a:off x="571500" y="3657600"/>
              <a:ext cx="952500" cy="914400"/>
            </a:xfrm>
            <a:prstGeom prst="ellipse">
              <a:avLst/>
            </a:prstGeom>
            <a:gradFill flip="none" rotWithShape="1">
              <a:gsLst>
                <a:gs pos="21000">
                  <a:schemeClr val="tx2"/>
                </a:gs>
                <a:gs pos="50000">
                  <a:schemeClr val="accent1">
                    <a:lumMod val="20000"/>
                    <a:lumOff val="80000"/>
                  </a:schemeClr>
                </a:gs>
                <a:gs pos="77000">
                  <a:schemeClr val="tx2"/>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87" name="Oval 86"/>
            <p:cNvSpPr/>
            <p:nvPr/>
          </p:nvSpPr>
          <p:spPr>
            <a:xfrm>
              <a:off x="640496" y="3732101"/>
              <a:ext cx="800100" cy="762000"/>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88"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726096" y="3881627"/>
              <a:ext cx="650914" cy="49987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9" name="Group 88"/>
          <p:cNvGrpSpPr/>
          <p:nvPr/>
        </p:nvGrpSpPr>
        <p:grpSpPr>
          <a:xfrm>
            <a:off x="497898" y="1219200"/>
            <a:ext cx="425099" cy="388019"/>
            <a:chOff x="497898" y="1219200"/>
            <a:chExt cx="425099" cy="388019"/>
          </a:xfrm>
        </p:grpSpPr>
        <p:sp>
          <p:nvSpPr>
            <p:cNvPr id="90" name="Oval 89"/>
            <p:cNvSpPr/>
            <p:nvPr/>
          </p:nvSpPr>
          <p:spPr>
            <a:xfrm>
              <a:off x="497898" y="1219200"/>
              <a:ext cx="425099" cy="388019"/>
            </a:xfrm>
            <a:prstGeom prst="ellipse">
              <a:avLst/>
            </a:prstGeom>
            <a:gradFill flip="none" rotWithShape="1">
              <a:gsLst>
                <a:gs pos="21000">
                  <a:schemeClr val="tx2"/>
                </a:gs>
                <a:gs pos="50000">
                  <a:schemeClr val="accent1">
                    <a:lumMod val="20000"/>
                    <a:lumOff val="80000"/>
                  </a:schemeClr>
                </a:gs>
                <a:gs pos="77000">
                  <a:schemeClr val="tx2"/>
                </a:gs>
              </a:gsLst>
              <a:lin ang="27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a:solidFill>
                  <a:schemeClr val="tx1"/>
                </a:solidFill>
                <a:latin typeface="Arial" pitchFamily="34" charset="0"/>
              </a:endParaRPr>
            </a:p>
          </p:txBody>
        </p:sp>
        <p:sp>
          <p:nvSpPr>
            <p:cNvPr id="91" name="Oval 90"/>
            <p:cNvSpPr/>
            <p:nvPr/>
          </p:nvSpPr>
          <p:spPr>
            <a:xfrm>
              <a:off x="533454" y="1255577"/>
              <a:ext cx="357083" cy="323349"/>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pic>
          <p:nvPicPr>
            <p:cNvPr id="92" name="Picture 2" descr="C:\Users\mleon\AppData\Local\Microsoft\Windows\Temporary Internet Files\Content.IE5\6DG9QN9X\MC900305237[1].wmf"/>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566894" y="1314264"/>
              <a:ext cx="290502" cy="212117"/>
            </a:xfrm>
            <a:prstGeom prst="rect">
              <a:avLst/>
            </a:prstGeom>
            <a:noFill/>
            <a:extLst>
              <a:ext uri="{909E8E84-426E-40DD-AFC4-6F175D3DCCD1}">
                <a14:hiddenFill xmlns:a14="http://schemas.microsoft.com/office/drawing/2010/main">
                  <a:solidFill>
                    <a:srgbClr val="FFFFFF"/>
                  </a:solidFill>
                </a14:hiddenFill>
              </a:ext>
            </a:extLst>
          </p:spPr>
        </p:pic>
      </p:grpSp>
      <p:sp>
        <p:nvSpPr>
          <p:cNvPr id="93" name="TextBox 92"/>
          <p:cNvSpPr txBox="1"/>
          <p:nvPr/>
        </p:nvSpPr>
        <p:spPr>
          <a:xfrm>
            <a:off x="995363" y="1261734"/>
            <a:ext cx="2923475" cy="369332"/>
          </a:xfrm>
          <a:prstGeom prst="rect">
            <a:avLst/>
          </a:prstGeom>
          <a:noFill/>
        </p:spPr>
        <p:txBody>
          <a:bodyPr wrap="square" rtlCol="0">
            <a:spAutoFit/>
          </a:bodyPr>
          <a:lstStyle/>
          <a:p>
            <a:r>
              <a:rPr lang="en-US" smtClean="0"/>
              <a:t>Approved Lift Arm Support</a:t>
            </a:r>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480080" y="1828800"/>
            <a:ext cx="1677242"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8" name="Line Callout 1 47"/>
          <p:cNvSpPr/>
          <p:nvPr/>
        </p:nvSpPr>
        <p:spPr>
          <a:xfrm>
            <a:off x="566894" y="3344353"/>
            <a:ext cx="3218919" cy="461665"/>
          </a:xfrm>
          <a:prstGeom prst="borderCallout1">
            <a:avLst>
              <a:gd name="adj1" fmla="val 50263"/>
              <a:gd name="adj2" fmla="val 100490"/>
              <a:gd name="adj3" fmla="val -191826"/>
              <a:gd name="adj4" fmla="val 126012"/>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45720" rIns="91440" bIns="45720" numCol="1" spcCol="0" rtlCol="0" fromWordArt="0" anchor="ctr" anchorCtr="0" forceAA="0" compatLnSpc="1">
            <a:prstTxWarp prst="textNoShape">
              <a:avLst/>
            </a:prstTxWarp>
            <a:spAutoFit/>
          </a:bodyPr>
          <a:lstStyle/>
          <a:p>
            <a:r>
              <a:rPr lang="en-US" sz="1200" smtClean="0">
                <a:solidFill>
                  <a:schemeClr val="tx1"/>
                </a:solidFill>
                <a:latin typeface="Arial" pitchFamily="34" charset="0"/>
              </a:rPr>
              <a:t>FEEDBACK WRONG: Actually, yes it can!</a:t>
            </a:r>
          </a:p>
          <a:p>
            <a:r>
              <a:rPr lang="en-US" sz="1200" smtClean="0">
                <a:solidFill>
                  <a:schemeClr val="tx1"/>
                </a:solidFill>
                <a:latin typeface="Arial" pitchFamily="34" charset="0"/>
              </a:rPr>
              <a:t>FEEDBACK CORRECT: That’s right! It can.</a:t>
            </a:r>
          </a:p>
        </p:txBody>
      </p:sp>
    </p:spTree>
    <p:extLst>
      <p:ext uri="{BB962C8B-B14F-4D97-AF65-F5344CB8AC3E}">
        <p14:creationId xmlns:p14="http://schemas.microsoft.com/office/powerpoint/2010/main" val="1374082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11"/>
          </p:nvPr>
        </p:nvSpPr>
        <p:spPr/>
        <p:txBody>
          <a:bodyPr/>
          <a:lstStyle/>
          <a:p>
            <a:pPr lvl="0"/>
            <a:r>
              <a:rPr lang="en-US" sz="1100" b="1" smtClean="0"/>
              <a:t>USE 1 of 4 QUESTIONS</a:t>
            </a:r>
            <a:br>
              <a:rPr lang="en-US" sz="1100" b="1" smtClean="0"/>
            </a:br>
            <a:endParaRPr lang="en-US" sz="1100" b="1" smtClean="0"/>
          </a:p>
          <a:p>
            <a:pPr lvl="0"/>
            <a:r>
              <a:rPr lang="en-US" sz="1100" b="1" smtClean="0"/>
              <a:t>Which belts are part of the Bobcat Skid Steer Loader’s built-in safety features? Select all that apply.</a:t>
            </a:r>
          </a:p>
          <a:p>
            <a:pPr marL="228600" lvl="0" indent="-228600">
              <a:buAutoNum type="alphaLcParenR"/>
            </a:pPr>
            <a:r>
              <a:rPr lang="en-US" sz="1100" smtClean="0"/>
              <a:t>Choice</a:t>
            </a:r>
            <a:endParaRPr lang="en-US" sz="1100" smtClean="0"/>
          </a:p>
          <a:p>
            <a:pPr marL="228600" lvl="0" indent="-228600">
              <a:buAutoNum type="alphaLcParenR"/>
            </a:pPr>
            <a:r>
              <a:rPr lang="en-US" sz="1100" smtClean="0"/>
              <a:t>Choice</a:t>
            </a:r>
            <a:endParaRPr lang="en-US" sz="1100" smtClean="0"/>
          </a:p>
          <a:p>
            <a:pPr marL="228600" lvl="0" indent="-228600">
              <a:buAutoNum type="alphaLcParenR"/>
            </a:pPr>
            <a:r>
              <a:rPr lang="en-US" sz="1100" smtClean="0"/>
              <a:t>Choice</a:t>
            </a:r>
            <a:endParaRPr lang="en-US" sz="1100"/>
          </a:p>
          <a:p>
            <a:pPr lvl="0"/>
            <a:r>
              <a:rPr lang="en-US" sz="1100" smtClean="0"/>
              <a:t>FEEDBACK RIGHT:  That’s right! All three belts are built into to keep you safely in the seat.</a:t>
            </a:r>
          </a:p>
          <a:p>
            <a:pPr lvl="0"/>
            <a:r>
              <a:rPr lang="en-US" sz="1100" smtClean="0"/>
              <a:t>FEEDBACK WRONG: Actually, all </a:t>
            </a:r>
            <a:r>
              <a:rPr lang="en-US" sz="1100"/>
              <a:t>three belts are built into to keep you safely in the seat.</a:t>
            </a:r>
          </a:p>
          <a:p>
            <a:pPr lvl="0"/>
            <a:endParaRPr lang="en-US" sz="1100" b="1"/>
          </a:p>
          <a:p>
            <a:pPr lvl="0"/>
            <a:endParaRPr lang="en-US" sz="1100"/>
          </a:p>
          <a:p>
            <a:pPr lvl="0"/>
            <a:endParaRPr lang="en-US" sz="1100" smtClean="0"/>
          </a:p>
          <a:p>
            <a:pPr lvl="0"/>
            <a:endParaRPr lang="en-US" sz="1100"/>
          </a:p>
          <a:p>
            <a:pPr lvl="0"/>
            <a:endParaRPr lang="en-US" sz="1100"/>
          </a:p>
          <a:p>
            <a:endParaRPr lang="en-US" sz="1100" smtClean="0"/>
          </a:p>
          <a:p>
            <a:endParaRPr lang="en-US" sz="1100" smtClean="0"/>
          </a:p>
          <a:p>
            <a:endParaRPr lang="en-US" sz="1100">
              <a:solidFill>
                <a:srgbClr val="000000"/>
              </a:solidFill>
              <a:ea typeface="Times New Roman"/>
              <a:cs typeface="Calibri"/>
            </a:endParaRPr>
          </a:p>
          <a:p>
            <a:endParaRPr lang="en-US" altLang="ko" sz="1100"/>
          </a:p>
          <a:p>
            <a:endParaRPr lang="en-US" sz="1100"/>
          </a:p>
          <a:p>
            <a:endParaRPr lang="en-US" sz="1100"/>
          </a:p>
          <a:p>
            <a:endParaRPr lang="en-US" sz="1100"/>
          </a:p>
          <a:p>
            <a:endParaRPr lang="en-US" sz="1100"/>
          </a:p>
        </p:txBody>
      </p:sp>
      <p:sp>
        <p:nvSpPr>
          <p:cNvPr id="14" name="Content Placeholder 13"/>
          <p:cNvSpPr>
            <a:spLocks noGrp="1"/>
          </p:cNvSpPr>
          <p:nvPr>
            <p:ph sz="quarter" idx="18"/>
          </p:nvPr>
        </p:nvSpPr>
        <p:spPr>
          <a:solidFill>
            <a:srgbClr val="00B0F0"/>
          </a:solidFill>
        </p:spPr>
        <p:txBody>
          <a:bodyPr/>
          <a:lstStyle/>
          <a:p>
            <a:r>
              <a:rPr lang="en-US" b="1" smtClean="0"/>
              <a:t>Knowledge Check</a:t>
            </a:r>
            <a:endParaRPr lang="en-US" b="1"/>
          </a:p>
        </p:txBody>
      </p:sp>
      <p:sp>
        <p:nvSpPr>
          <p:cNvPr id="5" name="Content Placeholder 4"/>
          <p:cNvSpPr>
            <a:spLocks noGrp="1"/>
          </p:cNvSpPr>
          <p:nvPr>
            <p:ph sz="quarter" idx="21"/>
          </p:nvPr>
        </p:nvSpPr>
        <p:spPr/>
        <p:txBody>
          <a:bodyPr/>
          <a:lstStyle/>
          <a:p>
            <a:endParaRPr lang="en-US"/>
          </a:p>
        </p:txBody>
      </p:sp>
      <p:sp>
        <p:nvSpPr>
          <p:cNvPr id="4" name="Text Placeholder 3"/>
          <p:cNvSpPr>
            <a:spLocks noGrp="1"/>
          </p:cNvSpPr>
          <p:nvPr>
            <p:ph type="body" sz="quarter" idx="22"/>
          </p:nvPr>
        </p:nvSpPr>
        <p:spPr/>
        <p:txBody>
          <a:bodyPr/>
          <a:lstStyle/>
          <a:p>
            <a:r>
              <a:rPr lang="en-US" smtClean="0"/>
              <a:t> </a:t>
            </a:r>
            <a:endParaRPr lang="en-US"/>
          </a:p>
        </p:txBody>
      </p:sp>
      <p:sp>
        <p:nvSpPr>
          <p:cNvPr id="6" name="Content Placeholder 5"/>
          <p:cNvSpPr>
            <a:spLocks noGrp="1"/>
          </p:cNvSpPr>
          <p:nvPr>
            <p:ph sz="quarter" idx="23"/>
          </p:nvPr>
        </p:nvSpPr>
        <p:spPr/>
        <p:txBody>
          <a:bodyPr/>
          <a:lstStyle/>
          <a:p>
            <a:endParaRPr lang="en-US"/>
          </a:p>
        </p:txBody>
      </p:sp>
      <p:sp>
        <p:nvSpPr>
          <p:cNvPr id="7" name="Content Placeholder 6"/>
          <p:cNvSpPr>
            <a:spLocks noGrp="1"/>
          </p:cNvSpPr>
          <p:nvPr>
            <p:ph sz="quarter" idx="24"/>
          </p:nvPr>
        </p:nvSpPr>
        <p:spPr/>
        <p:txBody>
          <a:bodyPr/>
          <a:lstStyle/>
          <a:p>
            <a:endParaRPr lang="en-US"/>
          </a:p>
        </p:txBody>
      </p:sp>
      <p:sp>
        <p:nvSpPr>
          <p:cNvPr id="2" name="TextBox 1"/>
          <p:cNvSpPr txBox="1"/>
          <p:nvPr/>
        </p:nvSpPr>
        <p:spPr>
          <a:xfrm>
            <a:off x="457200" y="1212771"/>
            <a:ext cx="3886200" cy="3816429"/>
          </a:xfrm>
          <a:prstGeom prst="rect">
            <a:avLst/>
          </a:prstGeom>
          <a:noFill/>
        </p:spPr>
        <p:txBody>
          <a:bodyPr wrap="square" rtlCol="0">
            <a:spAutoFit/>
          </a:bodyPr>
          <a:lstStyle/>
          <a:p>
            <a:pPr algn="ctr"/>
            <a:r>
              <a:rPr lang="en-US" b="1" smtClean="0"/>
              <a:t>RESULTS</a:t>
            </a:r>
          </a:p>
          <a:p>
            <a:r>
              <a:rPr lang="en-US" sz="1600" b="1" smtClean="0"/>
              <a:t>PERFECT: </a:t>
            </a:r>
            <a:r>
              <a:rPr lang="en-US" sz="1600" smtClean="0"/>
              <a:t>If learner passed all questions, show ”You are on a roll. You got every question right!”</a:t>
            </a:r>
            <a:endParaRPr lang="en-US" sz="1600" b="1" smtClean="0"/>
          </a:p>
          <a:p>
            <a:endParaRPr lang="en-US" sz="1600" b="1" smtClean="0"/>
          </a:p>
          <a:p>
            <a:r>
              <a:rPr lang="en-US" sz="1600" b="1" smtClean="0"/>
              <a:t>GOOD: </a:t>
            </a:r>
            <a:r>
              <a:rPr lang="en-US" sz="1600" smtClean="0"/>
              <a:t>If learner gets at least 1 wrong, show “Keep up the good work! For the questions you got wrong, try to remember the correct answer. You just might see it again later.”</a:t>
            </a:r>
            <a:endParaRPr lang="en-US" sz="1600" b="1" smtClean="0"/>
          </a:p>
          <a:p>
            <a:endParaRPr lang="en-US" sz="1600" b="1" smtClean="0"/>
          </a:p>
          <a:p>
            <a:r>
              <a:rPr lang="en-US" sz="1600" b="1" smtClean="0"/>
              <a:t>FAIL:</a:t>
            </a:r>
            <a:r>
              <a:rPr lang="en-US" sz="1600" smtClean="0"/>
              <a:t> If learner fails </a:t>
            </a:r>
            <a:r>
              <a:rPr lang="en-US" sz="1600" b="1" smtClean="0"/>
              <a:t>all</a:t>
            </a:r>
            <a:r>
              <a:rPr lang="en-US" sz="1600" smtClean="0"/>
              <a:t> questions this Knowledge Check, show “Oh boy! You got every question wrong. In order to prepare for the Final Assessment, you should go back and review the topic before continuing.”</a:t>
            </a:r>
            <a:endParaRPr lang="en-US" sz="1600"/>
          </a:p>
        </p:txBody>
      </p:sp>
    </p:spTree>
    <p:extLst>
      <p:ext uri="{BB962C8B-B14F-4D97-AF65-F5344CB8AC3E}">
        <p14:creationId xmlns:p14="http://schemas.microsoft.com/office/powerpoint/2010/main" val="3577687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1143000" y="1600199"/>
            <a:ext cx="7086600" cy="990601"/>
          </a:xfrm>
        </p:spPr>
        <p:txBody>
          <a:bodyPr/>
          <a:lstStyle/>
          <a:p>
            <a:r>
              <a:rPr lang="en-US" smtClean="0"/>
              <a:t>Conclusion</a:t>
            </a:r>
            <a:endParaRPr lang="en-US"/>
          </a:p>
        </p:txBody>
      </p:sp>
    </p:spTree>
    <p:extLst>
      <p:ext uri="{BB962C8B-B14F-4D97-AF65-F5344CB8AC3E}">
        <p14:creationId xmlns:p14="http://schemas.microsoft.com/office/powerpoint/2010/main" val="6288719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pPr>
              <a:defRPr/>
            </a:pPr>
            <a:r>
              <a:rPr lang="en-US" b="1"/>
              <a:t>1</a:t>
            </a:r>
            <a:r>
              <a:rPr lang="en-US" smtClean="0"/>
              <a:t> </a:t>
            </a:r>
            <a:r>
              <a:rPr lang="en-US" smtClean="0"/>
              <a:t>of </a:t>
            </a:r>
            <a:r>
              <a:rPr lang="en-US" smtClean="0"/>
              <a:t>1 </a:t>
            </a:r>
            <a:r>
              <a:rPr lang="en-US" smtClean="0"/>
              <a:t>questions below </a:t>
            </a:r>
            <a:endParaRPr lang="en-US" smtClean="0"/>
          </a:p>
          <a:p>
            <a:pPr>
              <a:defRPr/>
            </a:pPr>
            <a:r>
              <a:rPr lang="en-US" smtClean="0"/>
              <a:t>+  </a:t>
            </a:r>
            <a:r>
              <a:rPr lang="en-US" b="1"/>
              <a:t>1</a:t>
            </a:r>
            <a:r>
              <a:rPr lang="en-US" smtClean="0"/>
              <a:t> </a:t>
            </a:r>
            <a:r>
              <a:rPr lang="en-US" smtClean="0"/>
              <a:t>questions from KC1 </a:t>
            </a:r>
            <a:endParaRPr lang="en-US" smtClean="0"/>
          </a:p>
          <a:p>
            <a:pPr>
              <a:defRPr/>
            </a:pPr>
            <a:r>
              <a:rPr lang="en-US" smtClean="0"/>
              <a:t>+ </a:t>
            </a:r>
            <a:r>
              <a:rPr lang="en-US" b="1"/>
              <a:t>1</a:t>
            </a:r>
            <a:r>
              <a:rPr lang="en-US" smtClean="0"/>
              <a:t> </a:t>
            </a:r>
            <a:r>
              <a:rPr lang="en-US" smtClean="0"/>
              <a:t>questions from KC2 </a:t>
            </a:r>
            <a:endParaRPr lang="en-US" smtClean="0"/>
          </a:p>
          <a:p>
            <a:pPr>
              <a:defRPr/>
            </a:pPr>
            <a:r>
              <a:rPr lang="en-US" smtClean="0"/>
              <a:t>+ </a:t>
            </a:r>
            <a:r>
              <a:rPr lang="en-US" b="1"/>
              <a:t>1</a:t>
            </a:r>
            <a:r>
              <a:rPr lang="en-US" smtClean="0"/>
              <a:t> </a:t>
            </a:r>
            <a:r>
              <a:rPr lang="en-US" smtClean="0"/>
              <a:t>questions from KC3     </a:t>
            </a:r>
          </a:p>
          <a:p>
            <a:pPr>
              <a:defRPr/>
            </a:pPr>
            <a:endParaRPr lang="en-US" b="1"/>
          </a:p>
          <a:p>
            <a:pPr>
              <a:defRPr/>
            </a:pPr>
            <a:r>
              <a:rPr lang="en-US" b="1"/>
              <a:t>(Multiple Response) What are the two reasons for carrying your load low? Select correct two responses that apply.</a:t>
            </a:r>
          </a:p>
          <a:p>
            <a:pPr>
              <a:buFont typeface="Arial" pitchFamily="34" charset="0"/>
              <a:buChar char="•"/>
              <a:defRPr/>
            </a:pPr>
            <a:r>
              <a:rPr lang="en-US"/>
              <a:t> Instability</a:t>
            </a:r>
          </a:p>
          <a:p>
            <a:pPr>
              <a:buFont typeface="Arial" pitchFamily="34" charset="0"/>
              <a:buChar char="•"/>
              <a:defRPr/>
            </a:pPr>
            <a:r>
              <a:rPr lang="en-US"/>
              <a:t> Visibility *</a:t>
            </a:r>
          </a:p>
          <a:p>
            <a:pPr>
              <a:buFont typeface="Arial" pitchFamily="34" charset="0"/>
              <a:buChar char="•"/>
              <a:defRPr/>
            </a:pPr>
            <a:r>
              <a:rPr lang="en-US"/>
              <a:t> Perception</a:t>
            </a:r>
          </a:p>
          <a:p>
            <a:pPr>
              <a:buFont typeface="Arial" pitchFamily="34" charset="0"/>
              <a:buChar char="•"/>
              <a:defRPr/>
            </a:pPr>
            <a:r>
              <a:rPr lang="en-US"/>
              <a:t> Stability </a:t>
            </a:r>
            <a:r>
              <a:rPr lang="en-US" smtClean="0"/>
              <a:t>*</a:t>
            </a:r>
            <a:endParaRPr lang="en-US"/>
          </a:p>
          <a:p>
            <a:pPr>
              <a:defRPr/>
            </a:pPr>
            <a:r>
              <a:rPr lang="en-US" b="1">
                <a:solidFill>
                  <a:srgbClr val="006600"/>
                </a:solidFill>
              </a:rPr>
              <a:t>Feedback Correct</a:t>
            </a:r>
            <a:r>
              <a:rPr lang="en-US"/>
              <a:t>: That’s right! Remember to carry your load low to distribute the weight evenly and so you can see where you’re going.</a:t>
            </a:r>
          </a:p>
          <a:p>
            <a:pPr>
              <a:defRPr/>
            </a:pPr>
            <a:r>
              <a:rPr lang="en-US" b="1">
                <a:solidFill>
                  <a:srgbClr val="FF0000"/>
                </a:solidFill>
              </a:rPr>
              <a:t>Feedback Incorrect</a:t>
            </a:r>
            <a:r>
              <a:rPr lang="en-US"/>
              <a:t>: Not quite. Remember to carry your load low to distribute the weight evenly and so you can see where you’re going.</a:t>
            </a:r>
          </a:p>
          <a:p>
            <a:pPr>
              <a:defRPr/>
            </a:pPr>
            <a:endParaRPr lang="en-US"/>
          </a:p>
          <a:p>
            <a:pPr>
              <a:defRPr/>
            </a:pPr>
            <a:endParaRPr lang="en-US"/>
          </a:p>
          <a:p>
            <a:pPr>
              <a:defRPr/>
            </a:pPr>
            <a:endParaRPr lang="en-US"/>
          </a:p>
          <a:p>
            <a:endParaRPr lang="en-US" b="1" dirty="0"/>
          </a:p>
        </p:txBody>
      </p:sp>
      <p:sp>
        <p:nvSpPr>
          <p:cNvPr id="6" name="Content Placeholder 5"/>
          <p:cNvSpPr>
            <a:spLocks noGrp="1"/>
          </p:cNvSpPr>
          <p:nvPr>
            <p:ph sz="quarter" idx="18"/>
          </p:nvPr>
        </p:nvSpPr>
        <p:spPr>
          <a:prstGeom prst="rect">
            <a:avLst/>
          </a:prstGeom>
          <a:solidFill>
            <a:srgbClr val="00B0F0"/>
          </a:solidFill>
        </p:spPr>
        <p:txBody>
          <a:bodyPr/>
          <a:lstStyle/>
          <a:p>
            <a:r>
              <a:rPr lang="en-US" sz="1100" b="1" smtClean="0"/>
              <a:t>FINAL ASSESSMENT</a:t>
            </a:r>
            <a:endParaRPr lang="en-US" sz="1100" b="1"/>
          </a:p>
        </p:txBody>
      </p:sp>
      <p:sp>
        <p:nvSpPr>
          <p:cNvPr id="5" name="Content Placeholder 4"/>
          <p:cNvSpPr>
            <a:spLocks noGrp="1"/>
          </p:cNvSpPr>
          <p:nvPr>
            <p:ph sz="quarter" idx="21"/>
          </p:nvPr>
        </p:nvSpPr>
        <p:spPr/>
        <p:txBody>
          <a:bodyPr/>
          <a:lstStyle/>
          <a:p>
            <a:endParaRPr lang="en-US"/>
          </a:p>
        </p:txBody>
      </p:sp>
      <p:sp>
        <p:nvSpPr>
          <p:cNvPr id="4" name="Text Placeholder 3"/>
          <p:cNvSpPr>
            <a:spLocks noGrp="1"/>
          </p:cNvSpPr>
          <p:nvPr>
            <p:ph type="body" sz="quarter" idx="22"/>
          </p:nvPr>
        </p:nvSpPr>
        <p:spPr/>
        <p:txBody>
          <a:bodyPr/>
          <a:lstStyle/>
          <a:p>
            <a:r>
              <a:rPr lang="en-US" smtClean="0"/>
              <a:t> </a:t>
            </a:r>
            <a:endParaRPr lang="en-US"/>
          </a:p>
        </p:txBody>
      </p:sp>
      <p:sp>
        <p:nvSpPr>
          <p:cNvPr id="7" name="Content Placeholder 6"/>
          <p:cNvSpPr>
            <a:spLocks noGrp="1"/>
          </p:cNvSpPr>
          <p:nvPr>
            <p:ph sz="quarter" idx="23"/>
          </p:nvPr>
        </p:nvSpPr>
        <p:spPr/>
        <p:txBody>
          <a:bodyPr/>
          <a:lstStyle/>
          <a:p>
            <a:endParaRPr lang="en-US"/>
          </a:p>
        </p:txBody>
      </p:sp>
      <p:sp>
        <p:nvSpPr>
          <p:cNvPr id="8" name="Content Placeholder 7"/>
          <p:cNvSpPr>
            <a:spLocks noGrp="1"/>
          </p:cNvSpPr>
          <p:nvPr>
            <p:ph sz="quarter" idx="24"/>
          </p:nvPr>
        </p:nvSpPr>
        <p:spPr/>
        <p:txBody>
          <a:bodyPr/>
          <a:lstStyle/>
          <a:p>
            <a:endParaRPr lang="en-US"/>
          </a:p>
        </p:txBody>
      </p:sp>
      <p:sp>
        <p:nvSpPr>
          <p:cNvPr id="15" name="TextBox 14"/>
          <p:cNvSpPr txBox="1"/>
          <p:nvPr/>
        </p:nvSpPr>
        <p:spPr>
          <a:xfrm>
            <a:off x="304800" y="1117717"/>
            <a:ext cx="4114800" cy="1061829"/>
          </a:xfrm>
          <a:prstGeom prst="rect">
            <a:avLst/>
          </a:prstGeom>
          <a:noFill/>
        </p:spPr>
        <p:txBody>
          <a:bodyPr wrap="square" rtlCol="0">
            <a:spAutoFit/>
          </a:bodyPr>
          <a:lstStyle/>
          <a:p>
            <a:pPr>
              <a:defRPr/>
            </a:pPr>
            <a:r>
              <a:rPr lang="en-US" sz="1050" smtClean="0"/>
              <a:t>Select </a:t>
            </a:r>
            <a:r>
              <a:rPr lang="en-US" sz="1050"/>
              <a:t>your response to a question, then click the ‘</a:t>
            </a:r>
            <a:r>
              <a:rPr lang="en-US" sz="1050" b="1"/>
              <a:t>Submit</a:t>
            </a:r>
            <a:r>
              <a:rPr lang="en-US" sz="1050"/>
              <a:t>’ button to proceed. </a:t>
            </a:r>
            <a:r>
              <a:rPr lang="en-US" sz="1050" smtClean="0"/>
              <a:t>Before you take this assessment, you may want to review every topic in this module. You will be allowed to take this quiz again until you pass.</a:t>
            </a:r>
          </a:p>
          <a:p>
            <a:endParaRPr lang="en-US" sz="1050"/>
          </a:p>
          <a:p>
            <a:r>
              <a:rPr lang="en-US" sz="1050" b="1" smtClean="0"/>
              <a:t>Questions:</a:t>
            </a:r>
            <a:r>
              <a:rPr lang="en-US" sz="1050" smtClean="0"/>
              <a:t> </a:t>
            </a:r>
            <a:r>
              <a:rPr lang="en-US" sz="1050"/>
              <a:t>4</a:t>
            </a:r>
            <a:r>
              <a:rPr lang="en-US" sz="1050" smtClean="0"/>
              <a:t>     </a:t>
            </a:r>
            <a:r>
              <a:rPr lang="en-US" sz="1050" smtClean="0"/>
              <a:t>|    </a:t>
            </a:r>
            <a:r>
              <a:rPr lang="en-US" sz="1050" b="1" smtClean="0"/>
              <a:t>Passing:</a:t>
            </a:r>
            <a:r>
              <a:rPr lang="en-US" sz="1050" smtClean="0"/>
              <a:t> 80%</a:t>
            </a:r>
            <a:r>
              <a:rPr lang="en-US" sz="1050"/>
              <a:t> </a:t>
            </a:r>
            <a:r>
              <a:rPr lang="en-US" sz="1050" smtClean="0"/>
              <a:t>    |     </a:t>
            </a:r>
            <a:r>
              <a:rPr lang="en-US" sz="1050" b="1" smtClean="0"/>
              <a:t>Allotted Time:</a:t>
            </a:r>
            <a:r>
              <a:rPr lang="en-US" sz="1050" smtClean="0"/>
              <a:t> 30 minutes</a:t>
            </a:r>
          </a:p>
        </p:txBody>
      </p:sp>
      <p:sp>
        <p:nvSpPr>
          <p:cNvPr id="16" name="TextBox 15"/>
          <p:cNvSpPr txBox="1"/>
          <p:nvPr/>
        </p:nvSpPr>
        <p:spPr>
          <a:xfrm>
            <a:off x="441158" y="2771274"/>
            <a:ext cx="3886200" cy="2462213"/>
          </a:xfrm>
          <a:prstGeom prst="rect">
            <a:avLst/>
          </a:prstGeom>
          <a:noFill/>
        </p:spPr>
        <p:txBody>
          <a:bodyPr wrap="square" rtlCol="0">
            <a:spAutoFit/>
          </a:bodyPr>
          <a:lstStyle/>
          <a:p>
            <a:r>
              <a:rPr lang="en-US" sz="1100" b="1"/>
              <a:t>PERFECT: </a:t>
            </a:r>
            <a:r>
              <a:rPr lang="en-US" sz="1100"/>
              <a:t>If learner scores 100%, show ”You’re a safety genius! You got a perfect score. That’s pretty remarkable</a:t>
            </a:r>
            <a:r>
              <a:rPr lang="en-US" sz="1100" smtClean="0"/>
              <a:t>.”</a:t>
            </a:r>
          </a:p>
          <a:p>
            <a:endParaRPr lang="en-US" sz="1100"/>
          </a:p>
          <a:p>
            <a:r>
              <a:rPr lang="en-US" sz="1100" b="1"/>
              <a:t>GOOD: </a:t>
            </a:r>
            <a:r>
              <a:rPr lang="en-US" sz="1100"/>
              <a:t>If learner scores 80-99%, show “Keep up the good work! For the questions you got wrong, try to remember the correct answer.”</a:t>
            </a:r>
          </a:p>
          <a:p>
            <a:endParaRPr lang="en-US" sz="1100" b="1" smtClean="0"/>
          </a:p>
          <a:p>
            <a:r>
              <a:rPr lang="en-US" sz="1100" b="1" smtClean="0"/>
              <a:t>ALMOST</a:t>
            </a:r>
            <a:r>
              <a:rPr lang="en-US" sz="1100" b="1"/>
              <a:t>: </a:t>
            </a:r>
            <a:r>
              <a:rPr lang="en-US" sz="1100"/>
              <a:t>If learner scores 70-79% correct, show “You almost had it! Please review what you got wrong and review the topics to find the answers. </a:t>
            </a:r>
            <a:r>
              <a:rPr lang="en-US" sz="1100" b="1"/>
              <a:t> </a:t>
            </a:r>
            <a:endParaRPr lang="en-US" sz="1100"/>
          </a:p>
          <a:p>
            <a:endParaRPr lang="en-US" sz="1100" b="1" smtClean="0"/>
          </a:p>
          <a:p>
            <a:r>
              <a:rPr lang="en-US" sz="1100" b="1" smtClean="0"/>
              <a:t>FAIL</a:t>
            </a:r>
            <a:r>
              <a:rPr lang="en-US" sz="1100" b="1"/>
              <a:t>:</a:t>
            </a:r>
            <a:r>
              <a:rPr lang="en-US" sz="1100"/>
              <a:t> If learner scores 0-69%, show “Uh oh! You got most of the questions wrong. You should go back and review every topic thoroughly because you cannot move forward until you pass.”</a:t>
            </a:r>
            <a:endParaRPr lang="en-US" sz="1050"/>
          </a:p>
        </p:txBody>
      </p:sp>
      <p:cxnSp>
        <p:nvCxnSpPr>
          <p:cNvPr id="17" name="Straight Connector 16"/>
          <p:cNvCxnSpPr/>
          <p:nvPr/>
        </p:nvCxnSpPr>
        <p:spPr>
          <a:xfrm>
            <a:off x="838200" y="2707105"/>
            <a:ext cx="3048000"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9832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smtClean="0"/>
              <a:t>Well done! You now know the basics of a Skid-Steer Loader’s safety features. </a:t>
            </a:r>
            <a:r>
              <a:rPr lang="en-US"/>
              <a:t>Use the guidelines </a:t>
            </a:r>
            <a:r>
              <a:rPr lang="en-US" smtClean="0"/>
              <a:t>you learned </a:t>
            </a:r>
            <a:r>
              <a:rPr lang="en-US"/>
              <a:t>in this program </a:t>
            </a:r>
            <a:r>
              <a:rPr lang="en-US" smtClean="0"/>
              <a:t>for the next part of your training. </a:t>
            </a:r>
          </a:p>
          <a:p>
            <a:endParaRPr lang="en-US" smtClean="0"/>
          </a:p>
          <a:p>
            <a:r>
              <a:rPr lang="en-US" smtClean="0"/>
              <a:t>Your next step is to complete part two of the online modules called Skid Steer Loader: Operation &amp; Authorization. </a:t>
            </a:r>
            <a:endParaRPr lang="en-US"/>
          </a:p>
          <a:p>
            <a:endParaRPr lang="en-US" smtClean="0"/>
          </a:p>
          <a:p>
            <a:r>
              <a:rPr lang="en-US"/>
              <a:t>TEXT: If you still have questions after watching this video, contact your supervisor</a:t>
            </a:r>
            <a:r>
              <a:rPr lang="en-US" smtClean="0"/>
              <a:t>.</a:t>
            </a:r>
            <a:endParaRPr lang="en-US"/>
          </a:p>
          <a:p>
            <a:endParaRPr lang="en-US" b="1" dirty="0"/>
          </a:p>
        </p:txBody>
      </p:sp>
      <p:sp>
        <p:nvSpPr>
          <p:cNvPr id="6" name="Content Placeholder 5"/>
          <p:cNvSpPr>
            <a:spLocks noGrp="1"/>
          </p:cNvSpPr>
          <p:nvPr>
            <p:ph sz="quarter" idx="18"/>
          </p:nvPr>
        </p:nvSpPr>
        <p:spPr>
          <a:solidFill>
            <a:srgbClr val="FFC000"/>
          </a:solidFill>
        </p:spPr>
        <p:txBody>
          <a:bodyPr/>
          <a:lstStyle/>
          <a:p>
            <a:r>
              <a:rPr lang="en-US" smtClean="0"/>
              <a:t>Next Steps</a:t>
            </a:r>
            <a:endParaRPr lang="en-US"/>
          </a:p>
        </p:txBody>
      </p:sp>
      <p:sp>
        <p:nvSpPr>
          <p:cNvPr id="5" name="Content Placeholder 4"/>
          <p:cNvSpPr>
            <a:spLocks noGrp="1"/>
          </p:cNvSpPr>
          <p:nvPr>
            <p:ph sz="quarter" idx="21"/>
          </p:nvPr>
        </p:nvSpPr>
        <p:spPr/>
        <p:txBody>
          <a:bodyPr/>
          <a:lstStyle/>
          <a:p>
            <a:endParaRPr lang="en-US"/>
          </a:p>
        </p:txBody>
      </p:sp>
      <p:sp>
        <p:nvSpPr>
          <p:cNvPr id="3" name="Text Placeholder 2"/>
          <p:cNvSpPr>
            <a:spLocks noGrp="1"/>
          </p:cNvSpPr>
          <p:nvPr>
            <p:ph type="body" sz="quarter" idx="12"/>
          </p:nvPr>
        </p:nvSpPr>
        <p:spPr/>
        <p:txBody>
          <a:bodyPr/>
          <a:lstStyle/>
          <a:p>
            <a:r>
              <a:rPr lang="en-US" smtClean="0"/>
              <a:t> </a:t>
            </a:r>
            <a:endParaRPr lang="en-US"/>
          </a:p>
        </p:txBody>
      </p:sp>
      <p:sp>
        <p:nvSpPr>
          <p:cNvPr id="7" name="Content Placeholder 6"/>
          <p:cNvSpPr>
            <a:spLocks noGrp="1"/>
          </p:cNvSpPr>
          <p:nvPr>
            <p:ph sz="quarter" idx="22"/>
          </p:nvPr>
        </p:nvSpPr>
        <p:spPr/>
        <p:txBody>
          <a:bodyPr/>
          <a:lstStyle/>
          <a:p>
            <a:endParaRPr lang="en-US"/>
          </a:p>
        </p:txBody>
      </p:sp>
      <p:sp>
        <p:nvSpPr>
          <p:cNvPr id="8" name="Content Placeholder 7"/>
          <p:cNvSpPr>
            <a:spLocks noGrp="1"/>
          </p:cNvSpPr>
          <p:nvPr>
            <p:ph sz="quarter" idx="23"/>
          </p:nvPr>
        </p:nvSpPr>
        <p:spPr/>
        <p:txBody>
          <a:bodyPr/>
          <a:lstStyle/>
          <a:p>
            <a:endParaRPr lang="en-US"/>
          </a:p>
        </p:txBody>
      </p:sp>
      <p:sp>
        <p:nvSpPr>
          <p:cNvPr id="12" name="TextBox 11"/>
          <p:cNvSpPr txBox="1"/>
          <p:nvPr/>
        </p:nvSpPr>
        <p:spPr>
          <a:xfrm>
            <a:off x="533400" y="1905000"/>
            <a:ext cx="3200400" cy="1846659"/>
          </a:xfrm>
          <a:prstGeom prst="rect">
            <a:avLst/>
          </a:prstGeom>
          <a:noFill/>
        </p:spPr>
        <p:txBody>
          <a:bodyPr wrap="square" rtlCol="0">
            <a:spAutoFit/>
          </a:bodyPr>
          <a:lstStyle/>
          <a:p>
            <a:r>
              <a:rPr lang="en-US" smtClean="0">
                <a:sym typeface="Wingdings 2"/>
              </a:rPr>
              <a:t> </a:t>
            </a:r>
            <a:r>
              <a:rPr lang="en-US" smtClean="0"/>
              <a:t>Online Course</a:t>
            </a:r>
          </a:p>
          <a:p>
            <a:pPr marL="742950" lvl="1" indent="-285750">
              <a:buFont typeface="Wingdings" pitchFamily="2" charset="2"/>
              <a:buChar char="§"/>
            </a:pPr>
            <a:r>
              <a:rPr lang="en-US" sz="1200" smtClean="0">
                <a:sym typeface="Wingdings 2"/>
              </a:rPr>
              <a:t></a:t>
            </a:r>
            <a:r>
              <a:rPr lang="en-US" sz="1200" smtClean="0"/>
              <a:t>Safety </a:t>
            </a:r>
            <a:r>
              <a:rPr lang="en-US" sz="1200"/>
              <a:t>&amp; Design</a:t>
            </a:r>
          </a:p>
          <a:p>
            <a:pPr marL="742950" lvl="1" indent="-285750">
              <a:buFont typeface="Wingdings" pitchFamily="2" charset="2"/>
              <a:buChar char="§"/>
            </a:pPr>
            <a:r>
              <a:rPr lang="en-US" sz="1200"/>
              <a:t>Operation &amp; </a:t>
            </a:r>
            <a:r>
              <a:rPr lang="en-US" sz="1200" smtClean="0"/>
              <a:t>Authorization</a:t>
            </a:r>
            <a:endParaRPr lang="en-US" smtClean="0"/>
          </a:p>
          <a:p>
            <a:endParaRPr lang="en-US"/>
          </a:p>
          <a:p>
            <a:r>
              <a:rPr lang="en-US" smtClean="0">
                <a:sym typeface="Wingdings 2"/>
              </a:rPr>
              <a:t> </a:t>
            </a:r>
            <a:r>
              <a:rPr lang="en-US" smtClean="0"/>
              <a:t>Practical Application</a:t>
            </a:r>
          </a:p>
          <a:p>
            <a:endParaRPr lang="en-US"/>
          </a:p>
          <a:p>
            <a:r>
              <a:rPr lang="en-US" smtClean="0">
                <a:sym typeface="Wingdings 2"/>
              </a:rPr>
              <a:t> </a:t>
            </a:r>
            <a:r>
              <a:rPr lang="en-US" smtClean="0"/>
              <a:t>License to Operate</a:t>
            </a:r>
            <a:endParaRPr lang="en-US"/>
          </a:p>
        </p:txBody>
      </p:sp>
      <p:sp>
        <p:nvSpPr>
          <p:cNvPr id="9" name="Line Callout 1 8"/>
          <p:cNvSpPr/>
          <p:nvPr/>
        </p:nvSpPr>
        <p:spPr>
          <a:xfrm>
            <a:off x="2362200" y="3832115"/>
            <a:ext cx="1824878" cy="646331"/>
          </a:xfrm>
          <a:prstGeom prst="borderCallout1">
            <a:avLst>
              <a:gd name="adj1" fmla="val -2790"/>
              <a:gd name="adj2" fmla="val 68129"/>
              <a:gd name="adj3" fmla="val -210271"/>
              <a:gd name="adj4" fmla="val 123186"/>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45720" rIns="91440" bIns="45720" numCol="1" spcCol="0" rtlCol="0" fromWordArt="0" anchor="ctr" anchorCtr="0" forceAA="0" compatLnSpc="1">
            <a:prstTxWarp prst="textNoShape">
              <a:avLst/>
            </a:prstTxWarp>
            <a:spAutoFit/>
          </a:bodyPr>
          <a:lstStyle/>
          <a:p>
            <a:r>
              <a:rPr lang="en-US" sz="1200" smtClean="0">
                <a:solidFill>
                  <a:schemeClr val="tx1"/>
                </a:solidFill>
                <a:latin typeface="Arial" pitchFamily="34" charset="0"/>
              </a:rPr>
              <a:t>Show photo of:</a:t>
            </a:r>
          </a:p>
          <a:p>
            <a:r>
              <a:rPr lang="en-US" sz="1200" smtClean="0">
                <a:solidFill>
                  <a:schemeClr val="tx1"/>
                </a:solidFill>
                <a:latin typeface="Arial" pitchFamily="34" charset="0"/>
              </a:rPr>
              <a:t>Learner completing the online module</a:t>
            </a:r>
          </a:p>
        </p:txBody>
      </p:sp>
      <p:sp>
        <p:nvSpPr>
          <p:cNvPr id="11" name="Photo"/>
          <p:cNvSpPr>
            <a:spLocks noEditPoints="1" noChangeArrowheads="1"/>
          </p:cNvSpPr>
          <p:nvPr/>
        </p:nvSpPr>
        <p:spPr bwMode="auto">
          <a:xfrm>
            <a:off x="1905000" y="4155280"/>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7030A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0308172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1524000" y="2285999"/>
            <a:ext cx="6324600" cy="990601"/>
          </a:xfrm>
        </p:spPr>
        <p:txBody>
          <a:bodyPr/>
          <a:lstStyle/>
          <a:p>
            <a:r>
              <a:rPr lang="en-US" smtClean="0"/>
              <a:t>THE END</a:t>
            </a:r>
            <a:endParaRPr lang="en-US"/>
          </a:p>
        </p:txBody>
      </p:sp>
    </p:spTree>
    <p:extLst>
      <p:ext uri="{BB962C8B-B14F-4D97-AF65-F5344CB8AC3E}">
        <p14:creationId xmlns:p14="http://schemas.microsoft.com/office/powerpoint/2010/main" val="2755309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Placeholder 44"/>
          <p:cNvSpPr>
            <a:spLocks noGrp="1"/>
          </p:cNvSpPr>
          <p:nvPr>
            <p:ph type="body" sz="quarter" idx="11"/>
          </p:nvPr>
        </p:nvSpPr>
        <p:spPr/>
        <p:txBody>
          <a:bodyPr/>
          <a:lstStyle/>
          <a:p>
            <a:r>
              <a:rPr lang="en-US"/>
              <a:t>Lorem ipsum dolor sit amet, consectetuer adipiscing elit. Aenean commodo ligula eget dolor. Aenean massa. Cum sociis natoque penatibus et magnis dis parturient montes, nascetur ridiculus mus. Donec quam felis, ultricies nec, pellentesque eu, pretium quis, sem</a:t>
            </a:r>
            <a:r>
              <a:rPr lang="en-US"/>
              <a:t>. </a:t>
            </a:r>
            <a:endParaRPr lang="en-US" smtClean="0"/>
          </a:p>
          <a:p>
            <a:endParaRPr lang="en-US"/>
          </a:p>
          <a:p>
            <a:r>
              <a:rPr lang="en-US" smtClean="0"/>
              <a:t>Nulla </a:t>
            </a:r>
            <a:r>
              <a:rPr lang="en-US"/>
              <a:t>consequat massa quis enim. Donec pede justo, fringilla vel, aliquet nec, vulputate eget, arcu. In enim justo, rhoncus ut, imperdiet a, venenatis vitae, justo. Nullam dictum felis eu pede mollis pretium. Integer tincidunt. Cras dapibus. Vivamus elementum semper nisi</a:t>
            </a:r>
            <a:r>
              <a:rPr lang="en-US"/>
              <a:t>. </a:t>
            </a:r>
            <a:endParaRPr lang="en-US" smtClean="0"/>
          </a:p>
          <a:p>
            <a:endParaRPr lang="en-US"/>
          </a:p>
          <a:p>
            <a:r>
              <a:rPr lang="en-US" smtClean="0"/>
              <a:t>Aenean </a:t>
            </a:r>
            <a:r>
              <a:rPr lang="en-US"/>
              <a:t>vulputate eleifend tellus. Aenean leo ligula, porttitor eu, consequat vitae, eleifend ac, enim. Aliquam lorem ante, dapibus in, viverra quis, feugiat a, tellus. Phasellus viverra nulla ut metus varius laoreet. Quisque rutrum. Aenean imperdiet. Etiam ultricies nisi vel augue. Curabitur ullamcorper ultricies nisi. Nam eget dui. Etiam rhoncus</a:t>
            </a:r>
            <a:r>
              <a:rPr lang="en-US"/>
              <a:t>. </a:t>
            </a:r>
            <a:endParaRPr lang="en-US" smtClean="0"/>
          </a:p>
          <a:p>
            <a:endParaRPr lang="en-US"/>
          </a:p>
          <a:p>
            <a:r>
              <a:rPr lang="en-US" smtClean="0"/>
              <a:t>Maecenas </a:t>
            </a:r>
            <a:r>
              <a:rPr lang="en-US"/>
              <a:t>tempus, tellus eget condimentum rhoncus, sem quam semper libero, sit amet adipiscing sem neque sed ipsum. Nam quam nunc, blandit vel, luctus pulvinar, hendrerit id, lorem. Maecenas nec odio et ante tincidunt tempus. Donec vitae sapien ut libero venenatis faucibus. Nullam quis ante. Etiam sit amet orci eget eros faucibus tincidunt. Duis leo. Sed fringilla mauris sit amet nibh. Donec sodales sagittis magna. Sed consequat, leo eget bibendum sodales, augue velit cursus nunc,</a:t>
            </a:r>
            <a:endParaRPr lang="en-US"/>
          </a:p>
        </p:txBody>
      </p:sp>
      <p:sp>
        <p:nvSpPr>
          <p:cNvPr id="49" name="Content Placeholder 48"/>
          <p:cNvSpPr>
            <a:spLocks noGrp="1"/>
          </p:cNvSpPr>
          <p:nvPr>
            <p:ph sz="quarter" idx="18"/>
          </p:nvPr>
        </p:nvSpPr>
        <p:spPr>
          <a:solidFill>
            <a:srgbClr val="FFC000"/>
          </a:solidFill>
        </p:spPr>
        <p:txBody>
          <a:bodyPr/>
          <a:lstStyle/>
          <a:p>
            <a:r>
              <a:rPr lang="en-US" b="1" smtClean="0"/>
              <a:t>Welcome</a:t>
            </a:r>
            <a:endParaRPr lang="en-US" b="1"/>
          </a:p>
        </p:txBody>
      </p:sp>
      <p:sp>
        <p:nvSpPr>
          <p:cNvPr id="51" name="Content Placeholder 50"/>
          <p:cNvSpPr>
            <a:spLocks noGrp="1"/>
          </p:cNvSpPr>
          <p:nvPr>
            <p:ph sz="quarter" idx="21"/>
          </p:nvPr>
        </p:nvSpPr>
        <p:spPr/>
        <p:txBody>
          <a:bodyPr/>
          <a:lstStyle/>
          <a:p>
            <a:r>
              <a:rPr lang="en-US" u="none" smtClean="0"/>
              <a:t>Introduction</a:t>
            </a:r>
            <a:endParaRPr lang="en-US" u="none"/>
          </a:p>
        </p:txBody>
      </p:sp>
      <p:sp>
        <p:nvSpPr>
          <p:cNvPr id="6" name="Text Placeholder 5"/>
          <p:cNvSpPr>
            <a:spLocks noGrp="1"/>
          </p:cNvSpPr>
          <p:nvPr>
            <p:ph type="body" sz="quarter" idx="12"/>
          </p:nvPr>
        </p:nvSpPr>
        <p:spPr/>
        <p:txBody>
          <a:bodyPr/>
          <a:lstStyle/>
          <a:p>
            <a:r>
              <a:rPr lang="en-US" smtClean="0"/>
              <a:t> </a:t>
            </a:r>
            <a:endParaRPr lang="en-US"/>
          </a:p>
        </p:txBody>
      </p:sp>
      <p:sp>
        <p:nvSpPr>
          <p:cNvPr id="7" name="Content Placeholder 6"/>
          <p:cNvSpPr>
            <a:spLocks noGrp="1"/>
          </p:cNvSpPr>
          <p:nvPr>
            <p:ph sz="quarter" idx="22"/>
          </p:nvPr>
        </p:nvSpPr>
        <p:spPr/>
        <p:txBody>
          <a:bodyPr/>
          <a:lstStyle/>
          <a:p>
            <a:endParaRPr lang="en-US"/>
          </a:p>
        </p:txBody>
      </p:sp>
      <p:sp>
        <p:nvSpPr>
          <p:cNvPr id="8" name="Content Placeholder 7"/>
          <p:cNvSpPr>
            <a:spLocks noGrp="1"/>
          </p:cNvSpPr>
          <p:nvPr>
            <p:ph sz="quarter" idx="23"/>
          </p:nvPr>
        </p:nvSpPr>
        <p:spPr/>
        <p:txBody>
          <a:bodyPr/>
          <a:lstStyle/>
          <a:p>
            <a:endParaRPr lang="en-US"/>
          </a:p>
        </p:txBody>
      </p:sp>
      <p:grpSp>
        <p:nvGrpSpPr>
          <p:cNvPr id="3" name="Group 2"/>
          <p:cNvGrpSpPr/>
          <p:nvPr/>
        </p:nvGrpSpPr>
        <p:grpSpPr>
          <a:xfrm>
            <a:off x="9372600" y="719287"/>
            <a:ext cx="1411941" cy="461665"/>
            <a:chOff x="-2286000" y="533400"/>
            <a:chExt cx="1411941" cy="461665"/>
          </a:xfrm>
        </p:grpSpPr>
        <p:sp>
          <p:nvSpPr>
            <p:cNvPr id="11" name="Photo"/>
            <p:cNvSpPr>
              <a:spLocks noEditPoints="1" noChangeArrowheads="1"/>
            </p:cNvSpPr>
            <p:nvPr/>
          </p:nvSpPr>
          <p:spPr bwMode="auto">
            <a:xfrm>
              <a:off x="-2286000" y="533400"/>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 name="TextBox 1"/>
            <p:cNvSpPr txBox="1"/>
            <p:nvPr/>
          </p:nvSpPr>
          <p:spPr>
            <a:xfrm>
              <a:off x="-1788459" y="533400"/>
              <a:ext cx="914400" cy="461665"/>
            </a:xfrm>
            <a:prstGeom prst="rect">
              <a:avLst/>
            </a:prstGeom>
            <a:noFill/>
          </p:spPr>
          <p:txBody>
            <a:bodyPr wrap="square" rtlCol="0">
              <a:spAutoFit/>
            </a:bodyPr>
            <a:lstStyle/>
            <a:p>
              <a:r>
                <a:rPr lang="en-US" sz="1200" smtClean="0"/>
                <a:t>Photos of equipment</a:t>
              </a:r>
              <a:endParaRPr lang="en-US" sz="1200"/>
            </a:p>
          </p:txBody>
        </p:sp>
      </p:grpSp>
      <p:grpSp>
        <p:nvGrpSpPr>
          <p:cNvPr id="14" name="Group 13"/>
          <p:cNvGrpSpPr/>
          <p:nvPr/>
        </p:nvGrpSpPr>
        <p:grpSpPr>
          <a:xfrm>
            <a:off x="9372600" y="1443335"/>
            <a:ext cx="1600199" cy="461665"/>
            <a:chOff x="-2286000" y="533400"/>
            <a:chExt cx="1600199" cy="461665"/>
          </a:xfrm>
        </p:grpSpPr>
        <p:sp>
          <p:nvSpPr>
            <p:cNvPr id="15" name="Photo"/>
            <p:cNvSpPr>
              <a:spLocks noEditPoints="1" noChangeArrowheads="1"/>
            </p:cNvSpPr>
            <p:nvPr/>
          </p:nvSpPr>
          <p:spPr bwMode="auto">
            <a:xfrm>
              <a:off x="-2286000" y="533400"/>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7030A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 name="TextBox 15"/>
            <p:cNvSpPr txBox="1"/>
            <p:nvPr/>
          </p:nvSpPr>
          <p:spPr>
            <a:xfrm>
              <a:off x="-1788460" y="533400"/>
              <a:ext cx="1102659" cy="461665"/>
            </a:xfrm>
            <a:prstGeom prst="rect">
              <a:avLst/>
            </a:prstGeom>
            <a:noFill/>
          </p:spPr>
          <p:txBody>
            <a:bodyPr wrap="square" rtlCol="0">
              <a:spAutoFit/>
            </a:bodyPr>
            <a:lstStyle/>
            <a:p>
              <a:r>
                <a:rPr lang="en-US" sz="1200" smtClean="0"/>
                <a:t>Photos of people onsite</a:t>
              </a:r>
              <a:endParaRPr lang="en-US" sz="1200"/>
            </a:p>
          </p:txBody>
        </p:sp>
      </p:grpSp>
      <p:grpSp>
        <p:nvGrpSpPr>
          <p:cNvPr id="18" name="Group 17"/>
          <p:cNvGrpSpPr/>
          <p:nvPr/>
        </p:nvGrpSpPr>
        <p:grpSpPr>
          <a:xfrm>
            <a:off x="9372600" y="2129135"/>
            <a:ext cx="1600199" cy="461665"/>
            <a:chOff x="-2286000" y="533400"/>
            <a:chExt cx="1600199" cy="461665"/>
          </a:xfrm>
        </p:grpSpPr>
        <p:sp>
          <p:nvSpPr>
            <p:cNvPr id="19" name="Photo"/>
            <p:cNvSpPr>
              <a:spLocks noEditPoints="1" noChangeArrowheads="1"/>
            </p:cNvSpPr>
            <p:nvPr/>
          </p:nvSpPr>
          <p:spPr bwMode="auto">
            <a:xfrm>
              <a:off x="-2286000" y="533400"/>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00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 name="TextBox 19"/>
            <p:cNvSpPr txBox="1"/>
            <p:nvPr/>
          </p:nvSpPr>
          <p:spPr>
            <a:xfrm>
              <a:off x="-1788460" y="533400"/>
              <a:ext cx="1102659" cy="461665"/>
            </a:xfrm>
            <a:prstGeom prst="rect">
              <a:avLst/>
            </a:prstGeom>
            <a:noFill/>
          </p:spPr>
          <p:txBody>
            <a:bodyPr wrap="square" rtlCol="0">
              <a:spAutoFit/>
            </a:bodyPr>
            <a:lstStyle/>
            <a:p>
              <a:r>
                <a:rPr lang="en-US" sz="1200" smtClean="0"/>
                <a:t>Stock photos or clip art</a:t>
              </a:r>
              <a:endParaRPr lang="en-US" sz="1200"/>
            </a:p>
          </p:txBody>
        </p:sp>
      </p:grpSp>
      <p:sp>
        <p:nvSpPr>
          <p:cNvPr id="21" name="Rectangle 10"/>
          <p:cNvSpPr/>
          <p:nvPr/>
        </p:nvSpPr>
        <p:spPr>
          <a:xfrm>
            <a:off x="9479441" y="2767012"/>
            <a:ext cx="310192" cy="421481"/>
          </a:xfrm>
          <a:custGeom>
            <a:avLst/>
            <a:gdLst/>
            <a:ahLst/>
            <a:cxnLst/>
            <a:rect l="l" t="t" r="r" b="b"/>
            <a:pathLst>
              <a:path w="949531" h="1099256">
                <a:moveTo>
                  <a:pt x="949531" y="0"/>
                </a:moveTo>
                <a:lnTo>
                  <a:pt x="949531" y="1099256"/>
                </a:lnTo>
                <a:lnTo>
                  <a:pt x="346658" y="714037"/>
                </a:lnTo>
                <a:lnTo>
                  <a:pt x="0" y="714037"/>
                </a:lnTo>
                <a:lnTo>
                  <a:pt x="0" y="369873"/>
                </a:lnTo>
                <a:lnTo>
                  <a:pt x="370674" y="369873"/>
                </a:lnTo>
                <a:close/>
              </a:path>
            </a:pathLst>
          </a:custGeom>
          <a:solidFill>
            <a:srgbClr val="FA0065"/>
          </a:solidFill>
          <a:ln w="12700">
            <a:solidFill>
              <a:srgbClr val="7E0033"/>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endParaRPr lang="en-US" sz="1200" dirty="0" smtClean="0">
              <a:solidFill>
                <a:schemeClr val="tx1"/>
              </a:solidFill>
              <a:latin typeface="Arial" pitchFamily="34" charset="0"/>
            </a:endParaRPr>
          </a:p>
        </p:txBody>
      </p:sp>
      <p:sp>
        <p:nvSpPr>
          <p:cNvPr id="22" name="TextBox 21"/>
          <p:cNvSpPr txBox="1"/>
          <p:nvPr/>
        </p:nvSpPr>
        <p:spPr>
          <a:xfrm>
            <a:off x="9870141" y="2828151"/>
            <a:ext cx="1102659" cy="276999"/>
          </a:xfrm>
          <a:prstGeom prst="rect">
            <a:avLst/>
          </a:prstGeom>
          <a:noFill/>
        </p:spPr>
        <p:txBody>
          <a:bodyPr wrap="square" rtlCol="0">
            <a:spAutoFit/>
          </a:bodyPr>
          <a:lstStyle/>
          <a:p>
            <a:r>
              <a:rPr lang="en-US" sz="1200" smtClean="0"/>
              <a:t>Sound clip</a:t>
            </a:r>
            <a:endParaRPr lang="en-US" sz="1200"/>
          </a:p>
        </p:txBody>
      </p:sp>
      <p:grpSp>
        <p:nvGrpSpPr>
          <p:cNvPr id="38" name="Group 37"/>
          <p:cNvGrpSpPr/>
          <p:nvPr/>
        </p:nvGrpSpPr>
        <p:grpSpPr>
          <a:xfrm>
            <a:off x="9399196" y="3366456"/>
            <a:ext cx="523081" cy="498475"/>
            <a:chOff x="2760663" y="4084638"/>
            <a:chExt cx="928688" cy="930275"/>
          </a:xfrm>
        </p:grpSpPr>
        <p:sp>
          <p:nvSpPr>
            <p:cNvPr id="39" name="Freeform 38"/>
            <p:cNvSpPr>
              <a:spLocks/>
            </p:cNvSpPr>
            <p:nvPr/>
          </p:nvSpPr>
          <p:spPr bwMode="auto">
            <a:xfrm>
              <a:off x="2760663" y="4084638"/>
              <a:ext cx="928688" cy="930275"/>
            </a:xfrm>
            <a:custGeom>
              <a:avLst/>
              <a:gdLst>
                <a:gd name="T0" fmla="*/ 644 w 1170"/>
                <a:gd name="T1" fmla="*/ 1168 h 1171"/>
                <a:gd name="T2" fmla="*/ 758 w 1170"/>
                <a:gd name="T3" fmla="*/ 1145 h 1171"/>
                <a:gd name="T4" fmla="*/ 864 w 1170"/>
                <a:gd name="T5" fmla="*/ 1101 h 1171"/>
                <a:gd name="T6" fmla="*/ 957 w 1170"/>
                <a:gd name="T7" fmla="*/ 1038 h 1171"/>
                <a:gd name="T8" fmla="*/ 1036 w 1170"/>
                <a:gd name="T9" fmla="*/ 958 h 1171"/>
                <a:gd name="T10" fmla="*/ 1100 w 1170"/>
                <a:gd name="T11" fmla="*/ 865 h 1171"/>
                <a:gd name="T12" fmla="*/ 1144 w 1170"/>
                <a:gd name="T13" fmla="*/ 759 h 1171"/>
                <a:gd name="T14" fmla="*/ 1167 w 1170"/>
                <a:gd name="T15" fmla="*/ 645 h 1171"/>
                <a:gd name="T16" fmla="*/ 1167 w 1170"/>
                <a:gd name="T17" fmla="*/ 525 h 1171"/>
                <a:gd name="T18" fmla="*/ 1144 w 1170"/>
                <a:gd name="T19" fmla="*/ 411 h 1171"/>
                <a:gd name="T20" fmla="*/ 1100 w 1170"/>
                <a:gd name="T21" fmla="*/ 306 h 1171"/>
                <a:gd name="T22" fmla="*/ 1036 w 1170"/>
                <a:gd name="T23" fmla="*/ 213 h 1171"/>
                <a:gd name="T24" fmla="*/ 957 w 1170"/>
                <a:gd name="T25" fmla="*/ 134 h 1171"/>
                <a:gd name="T26" fmla="*/ 864 w 1170"/>
                <a:gd name="T27" fmla="*/ 70 h 1171"/>
                <a:gd name="T28" fmla="*/ 758 w 1170"/>
                <a:gd name="T29" fmla="*/ 27 h 1171"/>
                <a:gd name="T30" fmla="*/ 644 w 1170"/>
                <a:gd name="T31" fmla="*/ 4 h 1171"/>
                <a:gd name="T32" fmla="*/ 524 w 1170"/>
                <a:gd name="T33" fmla="*/ 4 h 1171"/>
                <a:gd name="T34" fmla="*/ 411 w 1170"/>
                <a:gd name="T35" fmla="*/ 27 h 1171"/>
                <a:gd name="T36" fmla="*/ 306 w 1170"/>
                <a:gd name="T37" fmla="*/ 70 h 1171"/>
                <a:gd name="T38" fmla="*/ 213 w 1170"/>
                <a:gd name="T39" fmla="*/ 134 h 1171"/>
                <a:gd name="T40" fmla="*/ 133 w 1170"/>
                <a:gd name="T41" fmla="*/ 213 h 1171"/>
                <a:gd name="T42" fmla="*/ 70 w 1170"/>
                <a:gd name="T43" fmla="*/ 306 h 1171"/>
                <a:gd name="T44" fmla="*/ 26 w 1170"/>
                <a:gd name="T45" fmla="*/ 411 h 1171"/>
                <a:gd name="T46" fmla="*/ 3 w 1170"/>
                <a:gd name="T47" fmla="*/ 525 h 1171"/>
                <a:gd name="T48" fmla="*/ 3 w 1170"/>
                <a:gd name="T49" fmla="*/ 645 h 1171"/>
                <a:gd name="T50" fmla="*/ 26 w 1170"/>
                <a:gd name="T51" fmla="*/ 759 h 1171"/>
                <a:gd name="T52" fmla="*/ 70 w 1170"/>
                <a:gd name="T53" fmla="*/ 865 h 1171"/>
                <a:gd name="T54" fmla="*/ 133 w 1170"/>
                <a:gd name="T55" fmla="*/ 958 h 1171"/>
                <a:gd name="T56" fmla="*/ 213 w 1170"/>
                <a:gd name="T57" fmla="*/ 1038 h 1171"/>
                <a:gd name="T58" fmla="*/ 306 w 1170"/>
                <a:gd name="T59" fmla="*/ 1101 h 1171"/>
                <a:gd name="T60" fmla="*/ 411 w 1170"/>
                <a:gd name="T61" fmla="*/ 1145 h 1171"/>
                <a:gd name="T62" fmla="*/ 524 w 1170"/>
                <a:gd name="T63" fmla="*/ 1168 h 1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70" h="1171">
                  <a:moveTo>
                    <a:pt x="584" y="1171"/>
                  </a:moveTo>
                  <a:lnTo>
                    <a:pt x="644" y="1168"/>
                  </a:lnTo>
                  <a:lnTo>
                    <a:pt x="702" y="1160"/>
                  </a:lnTo>
                  <a:lnTo>
                    <a:pt x="758" y="1145"/>
                  </a:lnTo>
                  <a:lnTo>
                    <a:pt x="812" y="1125"/>
                  </a:lnTo>
                  <a:lnTo>
                    <a:pt x="864" y="1101"/>
                  </a:lnTo>
                  <a:lnTo>
                    <a:pt x="912" y="1071"/>
                  </a:lnTo>
                  <a:lnTo>
                    <a:pt x="957" y="1038"/>
                  </a:lnTo>
                  <a:lnTo>
                    <a:pt x="998" y="1000"/>
                  </a:lnTo>
                  <a:lnTo>
                    <a:pt x="1036" y="958"/>
                  </a:lnTo>
                  <a:lnTo>
                    <a:pt x="1070" y="913"/>
                  </a:lnTo>
                  <a:lnTo>
                    <a:pt x="1100" y="865"/>
                  </a:lnTo>
                  <a:lnTo>
                    <a:pt x="1124" y="813"/>
                  </a:lnTo>
                  <a:lnTo>
                    <a:pt x="1144" y="759"/>
                  </a:lnTo>
                  <a:lnTo>
                    <a:pt x="1158" y="704"/>
                  </a:lnTo>
                  <a:lnTo>
                    <a:pt x="1167" y="645"/>
                  </a:lnTo>
                  <a:lnTo>
                    <a:pt x="1170" y="585"/>
                  </a:lnTo>
                  <a:lnTo>
                    <a:pt x="1167" y="525"/>
                  </a:lnTo>
                  <a:lnTo>
                    <a:pt x="1158" y="468"/>
                  </a:lnTo>
                  <a:lnTo>
                    <a:pt x="1144" y="411"/>
                  </a:lnTo>
                  <a:lnTo>
                    <a:pt x="1124" y="357"/>
                  </a:lnTo>
                  <a:lnTo>
                    <a:pt x="1100" y="306"/>
                  </a:lnTo>
                  <a:lnTo>
                    <a:pt x="1070" y="258"/>
                  </a:lnTo>
                  <a:lnTo>
                    <a:pt x="1036" y="213"/>
                  </a:lnTo>
                  <a:lnTo>
                    <a:pt x="998" y="172"/>
                  </a:lnTo>
                  <a:lnTo>
                    <a:pt x="957" y="134"/>
                  </a:lnTo>
                  <a:lnTo>
                    <a:pt x="912" y="100"/>
                  </a:lnTo>
                  <a:lnTo>
                    <a:pt x="864" y="70"/>
                  </a:lnTo>
                  <a:lnTo>
                    <a:pt x="812" y="46"/>
                  </a:lnTo>
                  <a:lnTo>
                    <a:pt x="758" y="27"/>
                  </a:lnTo>
                  <a:lnTo>
                    <a:pt x="702" y="12"/>
                  </a:lnTo>
                  <a:lnTo>
                    <a:pt x="644" y="4"/>
                  </a:lnTo>
                  <a:lnTo>
                    <a:pt x="584" y="0"/>
                  </a:lnTo>
                  <a:lnTo>
                    <a:pt x="524" y="4"/>
                  </a:lnTo>
                  <a:lnTo>
                    <a:pt x="466" y="12"/>
                  </a:lnTo>
                  <a:lnTo>
                    <a:pt x="411" y="27"/>
                  </a:lnTo>
                  <a:lnTo>
                    <a:pt x="357" y="46"/>
                  </a:lnTo>
                  <a:lnTo>
                    <a:pt x="306" y="70"/>
                  </a:lnTo>
                  <a:lnTo>
                    <a:pt x="258" y="100"/>
                  </a:lnTo>
                  <a:lnTo>
                    <a:pt x="213" y="134"/>
                  </a:lnTo>
                  <a:lnTo>
                    <a:pt x="171" y="172"/>
                  </a:lnTo>
                  <a:lnTo>
                    <a:pt x="133" y="213"/>
                  </a:lnTo>
                  <a:lnTo>
                    <a:pt x="100" y="258"/>
                  </a:lnTo>
                  <a:lnTo>
                    <a:pt x="70" y="306"/>
                  </a:lnTo>
                  <a:lnTo>
                    <a:pt x="46" y="357"/>
                  </a:lnTo>
                  <a:lnTo>
                    <a:pt x="26" y="411"/>
                  </a:lnTo>
                  <a:lnTo>
                    <a:pt x="11" y="468"/>
                  </a:lnTo>
                  <a:lnTo>
                    <a:pt x="3" y="525"/>
                  </a:lnTo>
                  <a:lnTo>
                    <a:pt x="0" y="585"/>
                  </a:lnTo>
                  <a:lnTo>
                    <a:pt x="3" y="645"/>
                  </a:lnTo>
                  <a:lnTo>
                    <a:pt x="11" y="704"/>
                  </a:lnTo>
                  <a:lnTo>
                    <a:pt x="26" y="759"/>
                  </a:lnTo>
                  <a:lnTo>
                    <a:pt x="46" y="813"/>
                  </a:lnTo>
                  <a:lnTo>
                    <a:pt x="70" y="865"/>
                  </a:lnTo>
                  <a:lnTo>
                    <a:pt x="100" y="913"/>
                  </a:lnTo>
                  <a:lnTo>
                    <a:pt x="133" y="958"/>
                  </a:lnTo>
                  <a:lnTo>
                    <a:pt x="171" y="1000"/>
                  </a:lnTo>
                  <a:lnTo>
                    <a:pt x="213" y="1038"/>
                  </a:lnTo>
                  <a:lnTo>
                    <a:pt x="258" y="1071"/>
                  </a:lnTo>
                  <a:lnTo>
                    <a:pt x="306" y="1101"/>
                  </a:lnTo>
                  <a:lnTo>
                    <a:pt x="357" y="1125"/>
                  </a:lnTo>
                  <a:lnTo>
                    <a:pt x="411" y="1145"/>
                  </a:lnTo>
                  <a:lnTo>
                    <a:pt x="466" y="1160"/>
                  </a:lnTo>
                  <a:lnTo>
                    <a:pt x="524" y="1168"/>
                  </a:lnTo>
                  <a:lnTo>
                    <a:pt x="584" y="1171"/>
                  </a:lnTo>
                  <a:close/>
                </a:path>
              </a:pathLst>
            </a:custGeom>
            <a:solidFill>
              <a:srgbClr val="FF6600"/>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39"/>
            <p:cNvSpPr>
              <a:spLocks/>
            </p:cNvSpPr>
            <p:nvPr/>
          </p:nvSpPr>
          <p:spPr bwMode="auto">
            <a:xfrm>
              <a:off x="3109913" y="4435475"/>
              <a:ext cx="230188" cy="230188"/>
            </a:xfrm>
            <a:custGeom>
              <a:avLst/>
              <a:gdLst>
                <a:gd name="T0" fmla="*/ 86 w 289"/>
                <a:gd name="T1" fmla="*/ 278 h 291"/>
                <a:gd name="T2" fmla="*/ 100 w 289"/>
                <a:gd name="T3" fmla="*/ 284 h 291"/>
                <a:gd name="T4" fmla="*/ 114 w 289"/>
                <a:gd name="T5" fmla="*/ 287 h 291"/>
                <a:gd name="T6" fmla="*/ 129 w 289"/>
                <a:gd name="T7" fmla="*/ 289 h 291"/>
                <a:gd name="T8" fmla="*/ 143 w 289"/>
                <a:gd name="T9" fmla="*/ 291 h 291"/>
                <a:gd name="T10" fmla="*/ 157 w 289"/>
                <a:gd name="T11" fmla="*/ 289 h 291"/>
                <a:gd name="T12" fmla="*/ 170 w 289"/>
                <a:gd name="T13" fmla="*/ 287 h 291"/>
                <a:gd name="T14" fmla="*/ 184 w 289"/>
                <a:gd name="T15" fmla="*/ 285 h 291"/>
                <a:gd name="T16" fmla="*/ 198 w 289"/>
                <a:gd name="T17" fmla="*/ 280 h 291"/>
                <a:gd name="T18" fmla="*/ 211 w 289"/>
                <a:gd name="T19" fmla="*/ 274 h 291"/>
                <a:gd name="T20" fmla="*/ 222 w 289"/>
                <a:gd name="T21" fmla="*/ 268 h 291"/>
                <a:gd name="T22" fmla="*/ 234 w 289"/>
                <a:gd name="T23" fmla="*/ 259 h 291"/>
                <a:gd name="T24" fmla="*/ 244 w 289"/>
                <a:gd name="T25" fmla="*/ 250 h 291"/>
                <a:gd name="T26" fmla="*/ 254 w 289"/>
                <a:gd name="T27" fmla="*/ 240 h 291"/>
                <a:gd name="T28" fmla="*/ 263 w 289"/>
                <a:gd name="T29" fmla="*/ 228 h 291"/>
                <a:gd name="T30" fmla="*/ 271 w 289"/>
                <a:gd name="T31" fmla="*/ 216 h 291"/>
                <a:gd name="T32" fmla="*/ 278 w 289"/>
                <a:gd name="T33" fmla="*/ 203 h 291"/>
                <a:gd name="T34" fmla="*/ 287 w 289"/>
                <a:gd name="T35" fmla="*/ 175 h 291"/>
                <a:gd name="T36" fmla="*/ 289 w 289"/>
                <a:gd name="T37" fmla="*/ 147 h 291"/>
                <a:gd name="T38" fmla="*/ 287 w 289"/>
                <a:gd name="T39" fmla="*/ 119 h 291"/>
                <a:gd name="T40" fmla="*/ 279 w 289"/>
                <a:gd name="T41" fmla="*/ 92 h 291"/>
                <a:gd name="T42" fmla="*/ 266 w 289"/>
                <a:gd name="T43" fmla="*/ 67 h 291"/>
                <a:gd name="T44" fmla="*/ 249 w 289"/>
                <a:gd name="T45" fmla="*/ 45 h 291"/>
                <a:gd name="T46" fmla="*/ 227 w 289"/>
                <a:gd name="T47" fmla="*/ 27 h 291"/>
                <a:gd name="T48" fmla="*/ 202 w 289"/>
                <a:gd name="T49" fmla="*/ 13 h 291"/>
                <a:gd name="T50" fmla="*/ 188 w 289"/>
                <a:gd name="T51" fmla="*/ 7 h 291"/>
                <a:gd name="T52" fmla="*/ 174 w 289"/>
                <a:gd name="T53" fmla="*/ 4 h 291"/>
                <a:gd name="T54" fmla="*/ 160 w 289"/>
                <a:gd name="T55" fmla="*/ 1 h 291"/>
                <a:gd name="T56" fmla="*/ 146 w 289"/>
                <a:gd name="T57" fmla="*/ 0 h 291"/>
                <a:gd name="T58" fmla="*/ 131 w 289"/>
                <a:gd name="T59" fmla="*/ 1 h 291"/>
                <a:gd name="T60" fmla="*/ 117 w 289"/>
                <a:gd name="T61" fmla="*/ 3 h 291"/>
                <a:gd name="T62" fmla="*/ 105 w 289"/>
                <a:gd name="T63" fmla="*/ 6 h 291"/>
                <a:gd name="T64" fmla="*/ 91 w 289"/>
                <a:gd name="T65" fmla="*/ 11 h 291"/>
                <a:gd name="T66" fmla="*/ 78 w 289"/>
                <a:gd name="T67" fmla="*/ 16 h 291"/>
                <a:gd name="T68" fmla="*/ 67 w 289"/>
                <a:gd name="T69" fmla="*/ 23 h 291"/>
                <a:gd name="T70" fmla="*/ 55 w 289"/>
                <a:gd name="T71" fmla="*/ 31 h 291"/>
                <a:gd name="T72" fmla="*/ 45 w 289"/>
                <a:gd name="T73" fmla="*/ 41 h 291"/>
                <a:gd name="T74" fmla="*/ 35 w 289"/>
                <a:gd name="T75" fmla="*/ 51 h 291"/>
                <a:gd name="T76" fmla="*/ 26 w 289"/>
                <a:gd name="T77" fmla="*/ 63 h 291"/>
                <a:gd name="T78" fmla="*/ 18 w 289"/>
                <a:gd name="T79" fmla="*/ 74 h 291"/>
                <a:gd name="T80" fmla="*/ 11 w 289"/>
                <a:gd name="T81" fmla="*/ 88 h 291"/>
                <a:gd name="T82" fmla="*/ 2 w 289"/>
                <a:gd name="T83" fmla="*/ 116 h 291"/>
                <a:gd name="T84" fmla="*/ 0 w 289"/>
                <a:gd name="T85" fmla="*/ 144 h 291"/>
                <a:gd name="T86" fmla="*/ 2 w 289"/>
                <a:gd name="T87" fmla="*/ 172 h 291"/>
                <a:gd name="T88" fmla="*/ 10 w 289"/>
                <a:gd name="T89" fmla="*/ 198 h 291"/>
                <a:gd name="T90" fmla="*/ 23 w 289"/>
                <a:gd name="T91" fmla="*/ 224 h 291"/>
                <a:gd name="T92" fmla="*/ 39 w 289"/>
                <a:gd name="T93" fmla="*/ 246 h 291"/>
                <a:gd name="T94" fmla="*/ 61 w 289"/>
                <a:gd name="T95" fmla="*/ 264 h 291"/>
                <a:gd name="T96" fmla="*/ 86 w 289"/>
                <a:gd name="T97" fmla="*/ 278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9" h="291">
                  <a:moveTo>
                    <a:pt x="86" y="278"/>
                  </a:moveTo>
                  <a:lnTo>
                    <a:pt x="100" y="284"/>
                  </a:lnTo>
                  <a:lnTo>
                    <a:pt x="114" y="287"/>
                  </a:lnTo>
                  <a:lnTo>
                    <a:pt x="129" y="289"/>
                  </a:lnTo>
                  <a:lnTo>
                    <a:pt x="143" y="291"/>
                  </a:lnTo>
                  <a:lnTo>
                    <a:pt x="157" y="289"/>
                  </a:lnTo>
                  <a:lnTo>
                    <a:pt x="170" y="287"/>
                  </a:lnTo>
                  <a:lnTo>
                    <a:pt x="184" y="285"/>
                  </a:lnTo>
                  <a:lnTo>
                    <a:pt x="198" y="280"/>
                  </a:lnTo>
                  <a:lnTo>
                    <a:pt x="211" y="274"/>
                  </a:lnTo>
                  <a:lnTo>
                    <a:pt x="222" y="268"/>
                  </a:lnTo>
                  <a:lnTo>
                    <a:pt x="234" y="259"/>
                  </a:lnTo>
                  <a:lnTo>
                    <a:pt x="244" y="250"/>
                  </a:lnTo>
                  <a:lnTo>
                    <a:pt x="254" y="240"/>
                  </a:lnTo>
                  <a:lnTo>
                    <a:pt x="263" y="228"/>
                  </a:lnTo>
                  <a:lnTo>
                    <a:pt x="271" y="216"/>
                  </a:lnTo>
                  <a:lnTo>
                    <a:pt x="278" y="203"/>
                  </a:lnTo>
                  <a:lnTo>
                    <a:pt x="287" y="175"/>
                  </a:lnTo>
                  <a:lnTo>
                    <a:pt x="289" y="147"/>
                  </a:lnTo>
                  <a:lnTo>
                    <a:pt x="287" y="119"/>
                  </a:lnTo>
                  <a:lnTo>
                    <a:pt x="279" y="92"/>
                  </a:lnTo>
                  <a:lnTo>
                    <a:pt x="266" y="67"/>
                  </a:lnTo>
                  <a:lnTo>
                    <a:pt x="249" y="45"/>
                  </a:lnTo>
                  <a:lnTo>
                    <a:pt x="227" y="27"/>
                  </a:lnTo>
                  <a:lnTo>
                    <a:pt x="202" y="13"/>
                  </a:lnTo>
                  <a:lnTo>
                    <a:pt x="188" y="7"/>
                  </a:lnTo>
                  <a:lnTo>
                    <a:pt x="174" y="4"/>
                  </a:lnTo>
                  <a:lnTo>
                    <a:pt x="160" y="1"/>
                  </a:lnTo>
                  <a:lnTo>
                    <a:pt x="146" y="0"/>
                  </a:lnTo>
                  <a:lnTo>
                    <a:pt x="131" y="1"/>
                  </a:lnTo>
                  <a:lnTo>
                    <a:pt x="117" y="3"/>
                  </a:lnTo>
                  <a:lnTo>
                    <a:pt x="105" y="6"/>
                  </a:lnTo>
                  <a:lnTo>
                    <a:pt x="91" y="11"/>
                  </a:lnTo>
                  <a:lnTo>
                    <a:pt x="78" y="16"/>
                  </a:lnTo>
                  <a:lnTo>
                    <a:pt x="67" y="23"/>
                  </a:lnTo>
                  <a:lnTo>
                    <a:pt x="55" y="31"/>
                  </a:lnTo>
                  <a:lnTo>
                    <a:pt x="45" y="41"/>
                  </a:lnTo>
                  <a:lnTo>
                    <a:pt x="35" y="51"/>
                  </a:lnTo>
                  <a:lnTo>
                    <a:pt x="26" y="63"/>
                  </a:lnTo>
                  <a:lnTo>
                    <a:pt x="18" y="74"/>
                  </a:lnTo>
                  <a:lnTo>
                    <a:pt x="11" y="88"/>
                  </a:lnTo>
                  <a:lnTo>
                    <a:pt x="2" y="116"/>
                  </a:lnTo>
                  <a:lnTo>
                    <a:pt x="0" y="144"/>
                  </a:lnTo>
                  <a:lnTo>
                    <a:pt x="2" y="172"/>
                  </a:lnTo>
                  <a:lnTo>
                    <a:pt x="10" y="198"/>
                  </a:lnTo>
                  <a:lnTo>
                    <a:pt x="23" y="224"/>
                  </a:lnTo>
                  <a:lnTo>
                    <a:pt x="39" y="246"/>
                  </a:lnTo>
                  <a:lnTo>
                    <a:pt x="61" y="264"/>
                  </a:lnTo>
                  <a:lnTo>
                    <a:pt x="86" y="278"/>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40"/>
            <p:cNvSpPr>
              <a:spLocks/>
            </p:cNvSpPr>
            <p:nvPr/>
          </p:nvSpPr>
          <p:spPr bwMode="auto">
            <a:xfrm>
              <a:off x="3233738" y="4167188"/>
              <a:ext cx="260350" cy="249238"/>
            </a:xfrm>
            <a:custGeom>
              <a:avLst/>
              <a:gdLst>
                <a:gd name="T0" fmla="*/ 85 w 328"/>
                <a:gd name="T1" fmla="*/ 265 h 312"/>
                <a:gd name="T2" fmla="*/ 95 w 328"/>
                <a:gd name="T3" fmla="*/ 269 h 312"/>
                <a:gd name="T4" fmla="*/ 104 w 328"/>
                <a:gd name="T5" fmla="*/ 275 h 312"/>
                <a:gd name="T6" fmla="*/ 113 w 328"/>
                <a:gd name="T7" fmla="*/ 280 h 312"/>
                <a:gd name="T8" fmla="*/ 123 w 328"/>
                <a:gd name="T9" fmla="*/ 286 h 312"/>
                <a:gd name="T10" fmla="*/ 132 w 328"/>
                <a:gd name="T11" fmla="*/ 291 h 312"/>
                <a:gd name="T12" fmla="*/ 140 w 328"/>
                <a:gd name="T13" fmla="*/ 298 h 312"/>
                <a:gd name="T14" fmla="*/ 148 w 328"/>
                <a:gd name="T15" fmla="*/ 305 h 312"/>
                <a:gd name="T16" fmla="*/ 156 w 328"/>
                <a:gd name="T17" fmla="*/ 312 h 312"/>
                <a:gd name="T18" fmla="*/ 328 w 328"/>
                <a:gd name="T19" fmla="*/ 137 h 312"/>
                <a:gd name="T20" fmla="*/ 313 w 328"/>
                <a:gd name="T21" fmla="*/ 122 h 312"/>
                <a:gd name="T22" fmla="*/ 295 w 328"/>
                <a:gd name="T23" fmla="*/ 108 h 312"/>
                <a:gd name="T24" fmla="*/ 278 w 328"/>
                <a:gd name="T25" fmla="*/ 94 h 312"/>
                <a:gd name="T26" fmla="*/ 261 w 328"/>
                <a:gd name="T27" fmla="*/ 82 h 312"/>
                <a:gd name="T28" fmla="*/ 242 w 328"/>
                <a:gd name="T29" fmla="*/ 70 h 312"/>
                <a:gd name="T30" fmla="*/ 223 w 328"/>
                <a:gd name="T31" fmla="*/ 59 h 312"/>
                <a:gd name="T32" fmla="*/ 203 w 328"/>
                <a:gd name="T33" fmla="*/ 48 h 312"/>
                <a:gd name="T34" fmla="*/ 182 w 328"/>
                <a:gd name="T35" fmla="*/ 39 h 312"/>
                <a:gd name="T36" fmla="*/ 162 w 328"/>
                <a:gd name="T37" fmla="*/ 31 h 312"/>
                <a:gd name="T38" fmla="*/ 140 w 328"/>
                <a:gd name="T39" fmla="*/ 23 h 312"/>
                <a:gd name="T40" fmla="*/ 119 w 328"/>
                <a:gd name="T41" fmla="*/ 17 h 312"/>
                <a:gd name="T42" fmla="*/ 97 w 328"/>
                <a:gd name="T43" fmla="*/ 11 h 312"/>
                <a:gd name="T44" fmla="*/ 75 w 328"/>
                <a:gd name="T45" fmla="*/ 7 h 312"/>
                <a:gd name="T46" fmla="*/ 53 w 328"/>
                <a:gd name="T47" fmla="*/ 3 h 312"/>
                <a:gd name="T48" fmla="*/ 33 w 328"/>
                <a:gd name="T49" fmla="*/ 1 h 312"/>
                <a:gd name="T50" fmla="*/ 11 w 328"/>
                <a:gd name="T51" fmla="*/ 0 h 312"/>
                <a:gd name="T52" fmla="*/ 0 w 328"/>
                <a:gd name="T53" fmla="*/ 245 h 312"/>
                <a:gd name="T54" fmla="*/ 11 w 328"/>
                <a:gd name="T55" fmla="*/ 246 h 312"/>
                <a:gd name="T56" fmla="*/ 21 w 328"/>
                <a:gd name="T57" fmla="*/ 248 h 312"/>
                <a:gd name="T58" fmla="*/ 32 w 328"/>
                <a:gd name="T59" fmla="*/ 250 h 312"/>
                <a:gd name="T60" fmla="*/ 43 w 328"/>
                <a:gd name="T61" fmla="*/ 251 h 312"/>
                <a:gd name="T62" fmla="*/ 53 w 328"/>
                <a:gd name="T63" fmla="*/ 254 h 312"/>
                <a:gd name="T64" fmla="*/ 64 w 328"/>
                <a:gd name="T65" fmla="*/ 257 h 312"/>
                <a:gd name="T66" fmla="*/ 74 w 328"/>
                <a:gd name="T67" fmla="*/ 260 h 312"/>
                <a:gd name="T68" fmla="*/ 85 w 328"/>
                <a:gd name="T69" fmla="*/ 265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28" h="312">
                  <a:moveTo>
                    <a:pt x="85" y="265"/>
                  </a:moveTo>
                  <a:lnTo>
                    <a:pt x="95" y="269"/>
                  </a:lnTo>
                  <a:lnTo>
                    <a:pt x="104" y="275"/>
                  </a:lnTo>
                  <a:lnTo>
                    <a:pt x="113" y="280"/>
                  </a:lnTo>
                  <a:lnTo>
                    <a:pt x="123" y="286"/>
                  </a:lnTo>
                  <a:lnTo>
                    <a:pt x="132" y="291"/>
                  </a:lnTo>
                  <a:lnTo>
                    <a:pt x="140" y="298"/>
                  </a:lnTo>
                  <a:lnTo>
                    <a:pt x="148" y="305"/>
                  </a:lnTo>
                  <a:lnTo>
                    <a:pt x="156" y="312"/>
                  </a:lnTo>
                  <a:lnTo>
                    <a:pt x="328" y="137"/>
                  </a:lnTo>
                  <a:lnTo>
                    <a:pt x="313" y="122"/>
                  </a:lnTo>
                  <a:lnTo>
                    <a:pt x="295" y="108"/>
                  </a:lnTo>
                  <a:lnTo>
                    <a:pt x="278" y="94"/>
                  </a:lnTo>
                  <a:lnTo>
                    <a:pt x="261" y="82"/>
                  </a:lnTo>
                  <a:lnTo>
                    <a:pt x="242" y="70"/>
                  </a:lnTo>
                  <a:lnTo>
                    <a:pt x="223" y="59"/>
                  </a:lnTo>
                  <a:lnTo>
                    <a:pt x="203" y="48"/>
                  </a:lnTo>
                  <a:lnTo>
                    <a:pt x="182" y="39"/>
                  </a:lnTo>
                  <a:lnTo>
                    <a:pt x="162" y="31"/>
                  </a:lnTo>
                  <a:lnTo>
                    <a:pt x="140" y="23"/>
                  </a:lnTo>
                  <a:lnTo>
                    <a:pt x="119" y="17"/>
                  </a:lnTo>
                  <a:lnTo>
                    <a:pt x="97" y="11"/>
                  </a:lnTo>
                  <a:lnTo>
                    <a:pt x="75" y="7"/>
                  </a:lnTo>
                  <a:lnTo>
                    <a:pt x="53" y="3"/>
                  </a:lnTo>
                  <a:lnTo>
                    <a:pt x="33" y="1"/>
                  </a:lnTo>
                  <a:lnTo>
                    <a:pt x="11" y="0"/>
                  </a:lnTo>
                  <a:lnTo>
                    <a:pt x="0" y="245"/>
                  </a:lnTo>
                  <a:lnTo>
                    <a:pt x="11" y="246"/>
                  </a:lnTo>
                  <a:lnTo>
                    <a:pt x="21" y="248"/>
                  </a:lnTo>
                  <a:lnTo>
                    <a:pt x="32" y="250"/>
                  </a:lnTo>
                  <a:lnTo>
                    <a:pt x="43" y="251"/>
                  </a:lnTo>
                  <a:lnTo>
                    <a:pt x="53" y="254"/>
                  </a:lnTo>
                  <a:lnTo>
                    <a:pt x="64" y="257"/>
                  </a:lnTo>
                  <a:lnTo>
                    <a:pt x="74" y="260"/>
                  </a:lnTo>
                  <a:lnTo>
                    <a:pt x="85" y="265"/>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10"/>
            <p:cNvSpPr>
              <a:spLocks/>
            </p:cNvSpPr>
            <p:nvPr/>
          </p:nvSpPr>
          <p:spPr bwMode="auto">
            <a:xfrm>
              <a:off x="2867025" y="4211638"/>
              <a:ext cx="271463" cy="273050"/>
            </a:xfrm>
            <a:custGeom>
              <a:avLst/>
              <a:gdLst>
                <a:gd name="T0" fmla="*/ 273 w 343"/>
                <a:gd name="T1" fmla="*/ 270 h 343"/>
                <a:gd name="T2" fmla="*/ 281 w 343"/>
                <a:gd name="T3" fmla="*/ 262 h 343"/>
                <a:gd name="T4" fmla="*/ 290 w 343"/>
                <a:gd name="T5" fmla="*/ 254 h 343"/>
                <a:gd name="T6" fmla="*/ 298 w 343"/>
                <a:gd name="T7" fmla="*/ 247 h 343"/>
                <a:gd name="T8" fmla="*/ 307 w 343"/>
                <a:gd name="T9" fmla="*/ 240 h 343"/>
                <a:gd name="T10" fmla="*/ 315 w 343"/>
                <a:gd name="T11" fmla="*/ 234 h 343"/>
                <a:gd name="T12" fmla="*/ 324 w 343"/>
                <a:gd name="T13" fmla="*/ 228 h 343"/>
                <a:gd name="T14" fmla="*/ 333 w 343"/>
                <a:gd name="T15" fmla="*/ 222 h 343"/>
                <a:gd name="T16" fmla="*/ 343 w 343"/>
                <a:gd name="T17" fmla="*/ 218 h 343"/>
                <a:gd name="T18" fmla="*/ 227 w 343"/>
                <a:gd name="T19" fmla="*/ 0 h 343"/>
                <a:gd name="T20" fmla="*/ 209 w 343"/>
                <a:gd name="T21" fmla="*/ 11 h 343"/>
                <a:gd name="T22" fmla="*/ 190 w 343"/>
                <a:gd name="T23" fmla="*/ 22 h 343"/>
                <a:gd name="T24" fmla="*/ 172 w 343"/>
                <a:gd name="T25" fmla="*/ 34 h 343"/>
                <a:gd name="T26" fmla="*/ 155 w 343"/>
                <a:gd name="T27" fmla="*/ 47 h 343"/>
                <a:gd name="T28" fmla="*/ 137 w 343"/>
                <a:gd name="T29" fmla="*/ 61 h 343"/>
                <a:gd name="T30" fmla="*/ 121 w 343"/>
                <a:gd name="T31" fmla="*/ 76 h 343"/>
                <a:gd name="T32" fmla="*/ 105 w 343"/>
                <a:gd name="T33" fmla="*/ 91 h 343"/>
                <a:gd name="T34" fmla="*/ 90 w 343"/>
                <a:gd name="T35" fmla="*/ 108 h 343"/>
                <a:gd name="T36" fmla="*/ 75 w 343"/>
                <a:gd name="T37" fmla="*/ 126 h 343"/>
                <a:gd name="T38" fmla="*/ 61 w 343"/>
                <a:gd name="T39" fmla="*/ 143 h 343"/>
                <a:gd name="T40" fmla="*/ 49 w 343"/>
                <a:gd name="T41" fmla="*/ 161 h 343"/>
                <a:gd name="T42" fmla="*/ 37 w 343"/>
                <a:gd name="T43" fmla="*/ 180 h 343"/>
                <a:gd name="T44" fmla="*/ 27 w 343"/>
                <a:gd name="T45" fmla="*/ 199 h 343"/>
                <a:gd name="T46" fmla="*/ 17 w 343"/>
                <a:gd name="T47" fmla="*/ 218 h 343"/>
                <a:gd name="T48" fmla="*/ 9 w 343"/>
                <a:gd name="T49" fmla="*/ 237 h 343"/>
                <a:gd name="T50" fmla="*/ 0 w 343"/>
                <a:gd name="T51" fmla="*/ 257 h 343"/>
                <a:gd name="T52" fmla="*/ 230 w 343"/>
                <a:gd name="T53" fmla="*/ 343 h 343"/>
                <a:gd name="T54" fmla="*/ 234 w 343"/>
                <a:gd name="T55" fmla="*/ 333 h 343"/>
                <a:gd name="T56" fmla="*/ 238 w 343"/>
                <a:gd name="T57" fmla="*/ 324 h 343"/>
                <a:gd name="T58" fmla="*/ 242 w 343"/>
                <a:gd name="T59" fmla="*/ 315 h 343"/>
                <a:gd name="T60" fmla="*/ 248 w 343"/>
                <a:gd name="T61" fmla="*/ 305 h 343"/>
                <a:gd name="T62" fmla="*/ 254 w 343"/>
                <a:gd name="T63" fmla="*/ 296 h 343"/>
                <a:gd name="T64" fmla="*/ 260 w 343"/>
                <a:gd name="T65" fmla="*/ 287 h 343"/>
                <a:gd name="T66" fmla="*/ 266 w 343"/>
                <a:gd name="T67" fmla="*/ 279 h 343"/>
                <a:gd name="T68" fmla="*/ 273 w 343"/>
                <a:gd name="T69" fmla="*/ 270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3" h="343">
                  <a:moveTo>
                    <a:pt x="273" y="270"/>
                  </a:moveTo>
                  <a:lnTo>
                    <a:pt x="281" y="262"/>
                  </a:lnTo>
                  <a:lnTo>
                    <a:pt x="290" y="254"/>
                  </a:lnTo>
                  <a:lnTo>
                    <a:pt x="298" y="247"/>
                  </a:lnTo>
                  <a:lnTo>
                    <a:pt x="307" y="240"/>
                  </a:lnTo>
                  <a:lnTo>
                    <a:pt x="315" y="234"/>
                  </a:lnTo>
                  <a:lnTo>
                    <a:pt x="324" y="228"/>
                  </a:lnTo>
                  <a:lnTo>
                    <a:pt x="333" y="222"/>
                  </a:lnTo>
                  <a:lnTo>
                    <a:pt x="343" y="218"/>
                  </a:lnTo>
                  <a:lnTo>
                    <a:pt x="227" y="0"/>
                  </a:lnTo>
                  <a:lnTo>
                    <a:pt x="209" y="11"/>
                  </a:lnTo>
                  <a:lnTo>
                    <a:pt x="190" y="22"/>
                  </a:lnTo>
                  <a:lnTo>
                    <a:pt x="172" y="34"/>
                  </a:lnTo>
                  <a:lnTo>
                    <a:pt x="155" y="47"/>
                  </a:lnTo>
                  <a:lnTo>
                    <a:pt x="137" y="61"/>
                  </a:lnTo>
                  <a:lnTo>
                    <a:pt x="121" y="76"/>
                  </a:lnTo>
                  <a:lnTo>
                    <a:pt x="105" y="91"/>
                  </a:lnTo>
                  <a:lnTo>
                    <a:pt x="90" y="108"/>
                  </a:lnTo>
                  <a:lnTo>
                    <a:pt x="75" y="126"/>
                  </a:lnTo>
                  <a:lnTo>
                    <a:pt x="61" y="143"/>
                  </a:lnTo>
                  <a:lnTo>
                    <a:pt x="49" y="161"/>
                  </a:lnTo>
                  <a:lnTo>
                    <a:pt x="37" y="180"/>
                  </a:lnTo>
                  <a:lnTo>
                    <a:pt x="27" y="199"/>
                  </a:lnTo>
                  <a:lnTo>
                    <a:pt x="17" y="218"/>
                  </a:lnTo>
                  <a:lnTo>
                    <a:pt x="9" y="237"/>
                  </a:lnTo>
                  <a:lnTo>
                    <a:pt x="0" y="257"/>
                  </a:lnTo>
                  <a:lnTo>
                    <a:pt x="230" y="343"/>
                  </a:lnTo>
                  <a:lnTo>
                    <a:pt x="234" y="333"/>
                  </a:lnTo>
                  <a:lnTo>
                    <a:pt x="238" y="324"/>
                  </a:lnTo>
                  <a:lnTo>
                    <a:pt x="242" y="315"/>
                  </a:lnTo>
                  <a:lnTo>
                    <a:pt x="248" y="305"/>
                  </a:lnTo>
                  <a:lnTo>
                    <a:pt x="254" y="296"/>
                  </a:lnTo>
                  <a:lnTo>
                    <a:pt x="260" y="287"/>
                  </a:lnTo>
                  <a:lnTo>
                    <a:pt x="266" y="279"/>
                  </a:lnTo>
                  <a:lnTo>
                    <a:pt x="273" y="270"/>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11"/>
            <p:cNvSpPr>
              <a:spLocks/>
            </p:cNvSpPr>
            <p:nvPr/>
          </p:nvSpPr>
          <p:spPr bwMode="auto">
            <a:xfrm>
              <a:off x="2847975" y="4583113"/>
              <a:ext cx="260350" cy="268288"/>
            </a:xfrm>
            <a:custGeom>
              <a:avLst/>
              <a:gdLst>
                <a:gd name="T0" fmla="*/ 271 w 328"/>
                <a:gd name="T1" fmla="*/ 80 h 338"/>
                <a:gd name="T2" fmla="*/ 261 w 328"/>
                <a:gd name="T3" fmla="*/ 61 h 338"/>
                <a:gd name="T4" fmla="*/ 252 w 328"/>
                <a:gd name="T5" fmla="*/ 41 h 338"/>
                <a:gd name="T6" fmla="*/ 247 w 328"/>
                <a:gd name="T7" fmla="*/ 20 h 338"/>
                <a:gd name="T8" fmla="*/ 242 w 328"/>
                <a:gd name="T9" fmla="*/ 0 h 338"/>
                <a:gd name="T10" fmla="*/ 0 w 328"/>
                <a:gd name="T11" fmla="*/ 40 h 338"/>
                <a:gd name="T12" fmla="*/ 4 w 328"/>
                <a:gd name="T13" fmla="*/ 62 h 338"/>
                <a:gd name="T14" fmla="*/ 9 w 328"/>
                <a:gd name="T15" fmla="*/ 83 h 338"/>
                <a:gd name="T16" fmla="*/ 15 w 328"/>
                <a:gd name="T17" fmla="*/ 103 h 338"/>
                <a:gd name="T18" fmla="*/ 22 w 328"/>
                <a:gd name="T19" fmla="*/ 124 h 338"/>
                <a:gd name="T20" fmla="*/ 30 w 328"/>
                <a:gd name="T21" fmla="*/ 145 h 338"/>
                <a:gd name="T22" fmla="*/ 39 w 328"/>
                <a:gd name="T23" fmla="*/ 166 h 338"/>
                <a:gd name="T24" fmla="*/ 50 w 328"/>
                <a:gd name="T25" fmla="*/ 186 h 338"/>
                <a:gd name="T26" fmla="*/ 60 w 328"/>
                <a:gd name="T27" fmla="*/ 206 h 338"/>
                <a:gd name="T28" fmla="*/ 72 w 328"/>
                <a:gd name="T29" fmla="*/ 225 h 338"/>
                <a:gd name="T30" fmla="*/ 85 w 328"/>
                <a:gd name="T31" fmla="*/ 244 h 338"/>
                <a:gd name="T32" fmla="*/ 98 w 328"/>
                <a:gd name="T33" fmla="*/ 261 h 338"/>
                <a:gd name="T34" fmla="*/ 113 w 328"/>
                <a:gd name="T35" fmla="*/ 278 h 338"/>
                <a:gd name="T36" fmla="*/ 127 w 328"/>
                <a:gd name="T37" fmla="*/ 295 h 338"/>
                <a:gd name="T38" fmla="*/ 143 w 328"/>
                <a:gd name="T39" fmla="*/ 310 h 338"/>
                <a:gd name="T40" fmla="*/ 159 w 328"/>
                <a:gd name="T41" fmla="*/ 325 h 338"/>
                <a:gd name="T42" fmla="*/ 175 w 328"/>
                <a:gd name="T43" fmla="*/ 338 h 338"/>
                <a:gd name="T44" fmla="*/ 328 w 328"/>
                <a:gd name="T45" fmla="*/ 146 h 338"/>
                <a:gd name="T46" fmla="*/ 320 w 328"/>
                <a:gd name="T47" fmla="*/ 139 h 338"/>
                <a:gd name="T48" fmla="*/ 312 w 328"/>
                <a:gd name="T49" fmla="*/ 131 h 338"/>
                <a:gd name="T50" fmla="*/ 304 w 328"/>
                <a:gd name="T51" fmla="*/ 124 h 338"/>
                <a:gd name="T52" fmla="*/ 297 w 328"/>
                <a:gd name="T53" fmla="*/ 116 h 338"/>
                <a:gd name="T54" fmla="*/ 290 w 328"/>
                <a:gd name="T55" fmla="*/ 107 h 338"/>
                <a:gd name="T56" fmla="*/ 284 w 328"/>
                <a:gd name="T57" fmla="*/ 99 h 338"/>
                <a:gd name="T58" fmla="*/ 277 w 328"/>
                <a:gd name="T59" fmla="*/ 90 h 338"/>
                <a:gd name="T60" fmla="*/ 271 w 328"/>
                <a:gd name="T61" fmla="*/ 80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8" h="338">
                  <a:moveTo>
                    <a:pt x="271" y="80"/>
                  </a:moveTo>
                  <a:lnTo>
                    <a:pt x="261" y="61"/>
                  </a:lnTo>
                  <a:lnTo>
                    <a:pt x="252" y="41"/>
                  </a:lnTo>
                  <a:lnTo>
                    <a:pt x="247" y="20"/>
                  </a:lnTo>
                  <a:lnTo>
                    <a:pt x="242" y="0"/>
                  </a:lnTo>
                  <a:lnTo>
                    <a:pt x="0" y="40"/>
                  </a:lnTo>
                  <a:lnTo>
                    <a:pt x="4" y="62"/>
                  </a:lnTo>
                  <a:lnTo>
                    <a:pt x="9" y="83"/>
                  </a:lnTo>
                  <a:lnTo>
                    <a:pt x="15" y="103"/>
                  </a:lnTo>
                  <a:lnTo>
                    <a:pt x="22" y="124"/>
                  </a:lnTo>
                  <a:lnTo>
                    <a:pt x="30" y="145"/>
                  </a:lnTo>
                  <a:lnTo>
                    <a:pt x="39" y="166"/>
                  </a:lnTo>
                  <a:lnTo>
                    <a:pt x="50" y="186"/>
                  </a:lnTo>
                  <a:lnTo>
                    <a:pt x="60" y="206"/>
                  </a:lnTo>
                  <a:lnTo>
                    <a:pt x="72" y="225"/>
                  </a:lnTo>
                  <a:lnTo>
                    <a:pt x="85" y="244"/>
                  </a:lnTo>
                  <a:lnTo>
                    <a:pt x="98" y="261"/>
                  </a:lnTo>
                  <a:lnTo>
                    <a:pt x="113" y="278"/>
                  </a:lnTo>
                  <a:lnTo>
                    <a:pt x="127" y="295"/>
                  </a:lnTo>
                  <a:lnTo>
                    <a:pt x="143" y="310"/>
                  </a:lnTo>
                  <a:lnTo>
                    <a:pt x="159" y="325"/>
                  </a:lnTo>
                  <a:lnTo>
                    <a:pt x="175" y="338"/>
                  </a:lnTo>
                  <a:lnTo>
                    <a:pt x="328" y="146"/>
                  </a:lnTo>
                  <a:lnTo>
                    <a:pt x="320" y="139"/>
                  </a:lnTo>
                  <a:lnTo>
                    <a:pt x="312" y="131"/>
                  </a:lnTo>
                  <a:lnTo>
                    <a:pt x="304" y="124"/>
                  </a:lnTo>
                  <a:lnTo>
                    <a:pt x="297" y="116"/>
                  </a:lnTo>
                  <a:lnTo>
                    <a:pt x="290" y="107"/>
                  </a:lnTo>
                  <a:lnTo>
                    <a:pt x="284" y="99"/>
                  </a:lnTo>
                  <a:lnTo>
                    <a:pt x="277" y="90"/>
                  </a:lnTo>
                  <a:lnTo>
                    <a:pt x="271" y="80"/>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12"/>
            <p:cNvSpPr>
              <a:spLocks/>
            </p:cNvSpPr>
            <p:nvPr/>
          </p:nvSpPr>
          <p:spPr bwMode="auto">
            <a:xfrm>
              <a:off x="3168650" y="4708525"/>
              <a:ext cx="268288" cy="227013"/>
            </a:xfrm>
            <a:custGeom>
              <a:avLst/>
              <a:gdLst>
                <a:gd name="T0" fmla="*/ 122 w 337"/>
                <a:gd name="T1" fmla="*/ 34 h 285"/>
                <a:gd name="T2" fmla="*/ 111 w 337"/>
                <a:gd name="T3" fmla="*/ 36 h 285"/>
                <a:gd name="T4" fmla="*/ 100 w 337"/>
                <a:gd name="T5" fmla="*/ 38 h 285"/>
                <a:gd name="T6" fmla="*/ 89 w 337"/>
                <a:gd name="T7" fmla="*/ 39 h 285"/>
                <a:gd name="T8" fmla="*/ 79 w 337"/>
                <a:gd name="T9" fmla="*/ 39 h 285"/>
                <a:gd name="T10" fmla="*/ 68 w 337"/>
                <a:gd name="T11" fmla="*/ 39 h 285"/>
                <a:gd name="T12" fmla="*/ 57 w 337"/>
                <a:gd name="T13" fmla="*/ 39 h 285"/>
                <a:gd name="T14" fmla="*/ 46 w 337"/>
                <a:gd name="T15" fmla="*/ 38 h 285"/>
                <a:gd name="T16" fmla="*/ 35 w 337"/>
                <a:gd name="T17" fmla="*/ 36 h 285"/>
                <a:gd name="T18" fmla="*/ 0 w 337"/>
                <a:gd name="T19" fmla="*/ 281 h 285"/>
                <a:gd name="T20" fmla="*/ 22 w 337"/>
                <a:gd name="T21" fmla="*/ 283 h 285"/>
                <a:gd name="T22" fmla="*/ 43 w 337"/>
                <a:gd name="T23" fmla="*/ 285 h 285"/>
                <a:gd name="T24" fmla="*/ 65 w 337"/>
                <a:gd name="T25" fmla="*/ 285 h 285"/>
                <a:gd name="T26" fmla="*/ 87 w 337"/>
                <a:gd name="T27" fmla="*/ 285 h 285"/>
                <a:gd name="T28" fmla="*/ 109 w 337"/>
                <a:gd name="T29" fmla="*/ 284 h 285"/>
                <a:gd name="T30" fmla="*/ 131 w 337"/>
                <a:gd name="T31" fmla="*/ 282 h 285"/>
                <a:gd name="T32" fmla="*/ 154 w 337"/>
                <a:gd name="T33" fmla="*/ 278 h 285"/>
                <a:gd name="T34" fmla="*/ 176 w 337"/>
                <a:gd name="T35" fmla="*/ 274 h 285"/>
                <a:gd name="T36" fmla="*/ 198 w 337"/>
                <a:gd name="T37" fmla="*/ 268 h 285"/>
                <a:gd name="T38" fmla="*/ 220 w 337"/>
                <a:gd name="T39" fmla="*/ 262 h 285"/>
                <a:gd name="T40" fmla="*/ 240 w 337"/>
                <a:gd name="T41" fmla="*/ 255 h 285"/>
                <a:gd name="T42" fmla="*/ 261 w 337"/>
                <a:gd name="T43" fmla="*/ 246 h 285"/>
                <a:gd name="T44" fmla="*/ 281 w 337"/>
                <a:gd name="T45" fmla="*/ 238 h 285"/>
                <a:gd name="T46" fmla="*/ 300 w 337"/>
                <a:gd name="T47" fmla="*/ 228 h 285"/>
                <a:gd name="T48" fmla="*/ 319 w 337"/>
                <a:gd name="T49" fmla="*/ 217 h 285"/>
                <a:gd name="T50" fmla="*/ 337 w 337"/>
                <a:gd name="T51" fmla="*/ 206 h 285"/>
                <a:gd name="T52" fmla="*/ 201 w 337"/>
                <a:gd name="T53" fmla="*/ 0 h 285"/>
                <a:gd name="T54" fmla="*/ 192 w 337"/>
                <a:gd name="T55" fmla="*/ 5 h 285"/>
                <a:gd name="T56" fmla="*/ 183 w 337"/>
                <a:gd name="T57" fmla="*/ 11 h 285"/>
                <a:gd name="T58" fmla="*/ 174 w 337"/>
                <a:gd name="T59" fmla="*/ 16 h 285"/>
                <a:gd name="T60" fmla="*/ 164 w 337"/>
                <a:gd name="T61" fmla="*/ 20 h 285"/>
                <a:gd name="T62" fmla="*/ 154 w 337"/>
                <a:gd name="T63" fmla="*/ 25 h 285"/>
                <a:gd name="T64" fmla="*/ 144 w 337"/>
                <a:gd name="T65" fmla="*/ 28 h 285"/>
                <a:gd name="T66" fmla="*/ 133 w 337"/>
                <a:gd name="T67" fmla="*/ 32 h 285"/>
                <a:gd name="T68" fmla="*/ 122 w 337"/>
                <a:gd name="T69" fmla="*/ 34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37" h="285">
                  <a:moveTo>
                    <a:pt x="122" y="34"/>
                  </a:moveTo>
                  <a:lnTo>
                    <a:pt x="111" y="36"/>
                  </a:lnTo>
                  <a:lnTo>
                    <a:pt x="100" y="38"/>
                  </a:lnTo>
                  <a:lnTo>
                    <a:pt x="89" y="39"/>
                  </a:lnTo>
                  <a:lnTo>
                    <a:pt x="79" y="39"/>
                  </a:lnTo>
                  <a:lnTo>
                    <a:pt x="68" y="39"/>
                  </a:lnTo>
                  <a:lnTo>
                    <a:pt x="57" y="39"/>
                  </a:lnTo>
                  <a:lnTo>
                    <a:pt x="46" y="38"/>
                  </a:lnTo>
                  <a:lnTo>
                    <a:pt x="35" y="36"/>
                  </a:lnTo>
                  <a:lnTo>
                    <a:pt x="0" y="281"/>
                  </a:lnTo>
                  <a:lnTo>
                    <a:pt x="22" y="283"/>
                  </a:lnTo>
                  <a:lnTo>
                    <a:pt x="43" y="285"/>
                  </a:lnTo>
                  <a:lnTo>
                    <a:pt x="65" y="285"/>
                  </a:lnTo>
                  <a:lnTo>
                    <a:pt x="87" y="285"/>
                  </a:lnTo>
                  <a:lnTo>
                    <a:pt x="109" y="284"/>
                  </a:lnTo>
                  <a:lnTo>
                    <a:pt x="131" y="282"/>
                  </a:lnTo>
                  <a:lnTo>
                    <a:pt x="154" y="278"/>
                  </a:lnTo>
                  <a:lnTo>
                    <a:pt x="176" y="274"/>
                  </a:lnTo>
                  <a:lnTo>
                    <a:pt x="198" y="268"/>
                  </a:lnTo>
                  <a:lnTo>
                    <a:pt x="220" y="262"/>
                  </a:lnTo>
                  <a:lnTo>
                    <a:pt x="240" y="255"/>
                  </a:lnTo>
                  <a:lnTo>
                    <a:pt x="261" y="246"/>
                  </a:lnTo>
                  <a:lnTo>
                    <a:pt x="281" y="238"/>
                  </a:lnTo>
                  <a:lnTo>
                    <a:pt x="300" y="228"/>
                  </a:lnTo>
                  <a:lnTo>
                    <a:pt x="319" y="217"/>
                  </a:lnTo>
                  <a:lnTo>
                    <a:pt x="337" y="206"/>
                  </a:lnTo>
                  <a:lnTo>
                    <a:pt x="201" y="0"/>
                  </a:lnTo>
                  <a:lnTo>
                    <a:pt x="192" y="5"/>
                  </a:lnTo>
                  <a:lnTo>
                    <a:pt x="183" y="11"/>
                  </a:lnTo>
                  <a:lnTo>
                    <a:pt x="174" y="16"/>
                  </a:lnTo>
                  <a:lnTo>
                    <a:pt x="164" y="20"/>
                  </a:lnTo>
                  <a:lnTo>
                    <a:pt x="154" y="25"/>
                  </a:lnTo>
                  <a:lnTo>
                    <a:pt x="144" y="28"/>
                  </a:lnTo>
                  <a:lnTo>
                    <a:pt x="133" y="32"/>
                  </a:lnTo>
                  <a:lnTo>
                    <a:pt x="122" y="34"/>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13"/>
            <p:cNvSpPr>
              <a:spLocks/>
            </p:cNvSpPr>
            <p:nvPr/>
          </p:nvSpPr>
          <p:spPr bwMode="auto">
            <a:xfrm>
              <a:off x="3395663" y="4448175"/>
              <a:ext cx="214313" cy="273050"/>
            </a:xfrm>
            <a:custGeom>
              <a:avLst/>
              <a:gdLst>
                <a:gd name="T0" fmla="*/ 23 w 271"/>
                <a:gd name="T1" fmla="*/ 152 h 344"/>
                <a:gd name="T2" fmla="*/ 20 w 271"/>
                <a:gd name="T3" fmla="*/ 174 h 344"/>
                <a:gd name="T4" fmla="*/ 15 w 271"/>
                <a:gd name="T5" fmla="*/ 195 h 344"/>
                <a:gd name="T6" fmla="*/ 8 w 271"/>
                <a:gd name="T7" fmla="*/ 216 h 344"/>
                <a:gd name="T8" fmla="*/ 0 w 271"/>
                <a:gd name="T9" fmla="*/ 235 h 344"/>
                <a:gd name="T10" fmla="*/ 220 w 271"/>
                <a:gd name="T11" fmla="*/ 344 h 344"/>
                <a:gd name="T12" fmla="*/ 229 w 271"/>
                <a:gd name="T13" fmla="*/ 324 h 344"/>
                <a:gd name="T14" fmla="*/ 237 w 271"/>
                <a:gd name="T15" fmla="*/ 304 h 344"/>
                <a:gd name="T16" fmla="*/ 245 w 271"/>
                <a:gd name="T17" fmla="*/ 284 h 344"/>
                <a:gd name="T18" fmla="*/ 251 w 271"/>
                <a:gd name="T19" fmla="*/ 263 h 344"/>
                <a:gd name="T20" fmla="*/ 257 w 271"/>
                <a:gd name="T21" fmla="*/ 241 h 344"/>
                <a:gd name="T22" fmla="*/ 262 w 271"/>
                <a:gd name="T23" fmla="*/ 220 h 344"/>
                <a:gd name="T24" fmla="*/ 266 w 271"/>
                <a:gd name="T25" fmla="*/ 197 h 344"/>
                <a:gd name="T26" fmla="*/ 268 w 271"/>
                <a:gd name="T27" fmla="*/ 176 h 344"/>
                <a:gd name="T28" fmla="*/ 271 w 271"/>
                <a:gd name="T29" fmla="*/ 131 h 344"/>
                <a:gd name="T30" fmla="*/ 268 w 271"/>
                <a:gd name="T31" fmla="*/ 86 h 344"/>
                <a:gd name="T32" fmla="*/ 263 w 271"/>
                <a:gd name="T33" fmla="*/ 43 h 344"/>
                <a:gd name="T34" fmla="*/ 254 w 271"/>
                <a:gd name="T35" fmla="*/ 0 h 344"/>
                <a:gd name="T36" fmla="*/ 16 w 271"/>
                <a:gd name="T37" fmla="*/ 66 h 344"/>
                <a:gd name="T38" fmla="*/ 21 w 271"/>
                <a:gd name="T39" fmla="*/ 87 h 344"/>
                <a:gd name="T40" fmla="*/ 23 w 271"/>
                <a:gd name="T41" fmla="*/ 109 h 344"/>
                <a:gd name="T42" fmla="*/ 24 w 271"/>
                <a:gd name="T43" fmla="*/ 131 h 344"/>
                <a:gd name="T44" fmla="*/ 23 w 271"/>
                <a:gd name="T45" fmla="*/ 152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1" h="344">
                  <a:moveTo>
                    <a:pt x="23" y="152"/>
                  </a:moveTo>
                  <a:lnTo>
                    <a:pt x="20" y="174"/>
                  </a:lnTo>
                  <a:lnTo>
                    <a:pt x="15" y="195"/>
                  </a:lnTo>
                  <a:lnTo>
                    <a:pt x="8" y="216"/>
                  </a:lnTo>
                  <a:lnTo>
                    <a:pt x="0" y="235"/>
                  </a:lnTo>
                  <a:lnTo>
                    <a:pt x="220" y="344"/>
                  </a:lnTo>
                  <a:lnTo>
                    <a:pt x="229" y="324"/>
                  </a:lnTo>
                  <a:lnTo>
                    <a:pt x="237" y="304"/>
                  </a:lnTo>
                  <a:lnTo>
                    <a:pt x="245" y="284"/>
                  </a:lnTo>
                  <a:lnTo>
                    <a:pt x="251" y="263"/>
                  </a:lnTo>
                  <a:lnTo>
                    <a:pt x="257" y="241"/>
                  </a:lnTo>
                  <a:lnTo>
                    <a:pt x="262" y="220"/>
                  </a:lnTo>
                  <a:lnTo>
                    <a:pt x="266" y="197"/>
                  </a:lnTo>
                  <a:lnTo>
                    <a:pt x="268" y="176"/>
                  </a:lnTo>
                  <a:lnTo>
                    <a:pt x="271" y="131"/>
                  </a:lnTo>
                  <a:lnTo>
                    <a:pt x="268" y="86"/>
                  </a:lnTo>
                  <a:lnTo>
                    <a:pt x="263" y="43"/>
                  </a:lnTo>
                  <a:lnTo>
                    <a:pt x="254" y="0"/>
                  </a:lnTo>
                  <a:lnTo>
                    <a:pt x="16" y="66"/>
                  </a:lnTo>
                  <a:lnTo>
                    <a:pt x="21" y="87"/>
                  </a:lnTo>
                  <a:lnTo>
                    <a:pt x="23" y="109"/>
                  </a:lnTo>
                  <a:lnTo>
                    <a:pt x="24" y="131"/>
                  </a:lnTo>
                  <a:lnTo>
                    <a:pt x="23" y="152"/>
                  </a:lnTo>
                  <a:close/>
                </a:path>
              </a:pathLst>
            </a:custGeom>
            <a:solidFill>
              <a:srgbClr val="D3CE82"/>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55" name="TextBox 54"/>
          <p:cNvSpPr txBox="1"/>
          <p:nvPr/>
        </p:nvSpPr>
        <p:spPr>
          <a:xfrm>
            <a:off x="9910482" y="3429000"/>
            <a:ext cx="1102659" cy="276999"/>
          </a:xfrm>
          <a:prstGeom prst="rect">
            <a:avLst/>
          </a:prstGeom>
          <a:noFill/>
        </p:spPr>
        <p:txBody>
          <a:bodyPr wrap="square" rtlCol="0">
            <a:spAutoFit/>
          </a:bodyPr>
          <a:lstStyle/>
          <a:p>
            <a:r>
              <a:rPr lang="en-US" sz="1200" smtClean="0"/>
              <a:t>Movie clip</a:t>
            </a:r>
            <a:endParaRPr lang="en-US" sz="1200"/>
          </a:p>
        </p:txBody>
      </p:sp>
      <p:sp>
        <p:nvSpPr>
          <p:cNvPr id="9" name="TextBox 8"/>
          <p:cNvSpPr txBox="1"/>
          <p:nvPr/>
        </p:nvSpPr>
        <p:spPr>
          <a:xfrm>
            <a:off x="228600" y="1066800"/>
            <a:ext cx="3657600" cy="2308324"/>
          </a:xfrm>
          <a:prstGeom prst="rect">
            <a:avLst/>
          </a:prstGeom>
          <a:noFill/>
        </p:spPr>
        <p:txBody>
          <a:bodyPr wrap="square" rtlCol="0">
            <a:spAutoFit/>
          </a:bodyPr>
          <a:lstStyle/>
          <a:p>
            <a:r>
              <a:rPr lang="en-US" smtClean="0"/>
              <a:t>IN THIS AREA</a:t>
            </a:r>
          </a:p>
          <a:p>
            <a:endParaRPr lang="en-US"/>
          </a:p>
          <a:p>
            <a:pPr marL="285750" indent="-285750">
              <a:buFont typeface="Wingdings" panose="05000000000000000000" pitchFamily="2" charset="2"/>
              <a:buChar char="§"/>
            </a:pPr>
            <a:r>
              <a:rPr lang="en-US" smtClean="0"/>
              <a:t>Use icons on the right to indicate what will be on the screen.</a:t>
            </a:r>
          </a:p>
          <a:p>
            <a:pPr marL="285750" indent="-285750">
              <a:buFont typeface="Wingdings" panose="05000000000000000000" pitchFamily="2" charset="2"/>
              <a:buChar char="§"/>
            </a:pPr>
            <a:endParaRPr lang="en-US"/>
          </a:p>
          <a:p>
            <a:pPr marL="285750" indent="-285750">
              <a:buFont typeface="Wingdings" panose="05000000000000000000" pitchFamily="2" charset="2"/>
              <a:buChar char="§"/>
            </a:pPr>
            <a:r>
              <a:rPr lang="en-US" smtClean="0"/>
              <a:t>Add sample images.</a:t>
            </a:r>
          </a:p>
          <a:p>
            <a:pPr marL="285750" indent="-285750">
              <a:buFont typeface="Wingdings" panose="05000000000000000000" pitchFamily="2" charset="2"/>
              <a:buChar char="§"/>
            </a:pPr>
            <a:endParaRPr lang="en-US"/>
          </a:p>
          <a:p>
            <a:pPr marL="285750" indent="-285750">
              <a:buFont typeface="Wingdings" panose="05000000000000000000" pitchFamily="2" charset="2"/>
              <a:buChar char="§"/>
            </a:pPr>
            <a:r>
              <a:rPr lang="en-US" smtClean="0"/>
              <a:t>Provide direction to the designer.</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11"/>
          </p:nvPr>
        </p:nvSpPr>
        <p:spPr/>
        <p:txBody>
          <a:bodyPr/>
          <a:lstStyle/>
          <a:p>
            <a:r>
              <a:rPr lang="en-US"/>
              <a:t>This module begins by covering the importance of safety and developing a "safety always" mentality as well as a variety of safety symbols and signs you’ll find around the Shred Plant and on the Skid Steer Loader. Next, we will cover some basic design concepts to help you understand the functions and features of a Skid Steer Loader and how to use them properly. </a:t>
            </a:r>
          </a:p>
        </p:txBody>
      </p:sp>
      <p:sp>
        <p:nvSpPr>
          <p:cNvPr id="14" name="Content Placeholder 13"/>
          <p:cNvSpPr>
            <a:spLocks noGrp="1"/>
          </p:cNvSpPr>
          <p:nvPr>
            <p:ph sz="quarter" idx="18"/>
          </p:nvPr>
        </p:nvSpPr>
        <p:spPr>
          <a:solidFill>
            <a:srgbClr val="FFC000"/>
          </a:solidFill>
        </p:spPr>
        <p:txBody>
          <a:bodyPr/>
          <a:lstStyle/>
          <a:p>
            <a:r>
              <a:rPr lang="en-US" smtClean="0"/>
              <a:t>Objectives</a:t>
            </a:r>
            <a:endParaRPr lang="en-US"/>
          </a:p>
        </p:txBody>
      </p:sp>
      <p:sp>
        <p:nvSpPr>
          <p:cNvPr id="3" name="Content Placeholder 2"/>
          <p:cNvSpPr>
            <a:spLocks noGrp="1"/>
          </p:cNvSpPr>
          <p:nvPr>
            <p:ph sz="quarter" idx="21"/>
          </p:nvPr>
        </p:nvSpPr>
        <p:spPr/>
        <p:txBody>
          <a:bodyPr/>
          <a:lstStyle/>
          <a:p>
            <a:endParaRPr lang="en-US"/>
          </a:p>
        </p:txBody>
      </p:sp>
      <p:sp>
        <p:nvSpPr>
          <p:cNvPr id="6" name="Text Placeholder 5"/>
          <p:cNvSpPr>
            <a:spLocks noGrp="1"/>
          </p:cNvSpPr>
          <p:nvPr>
            <p:ph type="body" sz="quarter" idx="12"/>
          </p:nvPr>
        </p:nvSpPr>
        <p:spPr/>
        <p:txBody>
          <a:bodyPr/>
          <a:lstStyle/>
          <a:p>
            <a:r>
              <a:rPr lang="en-US" smtClean="0"/>
              <a:t> </a:t>
            </a:r>
            <a:endParaRPr lang="en-US"/>
          </a:p>
        </p:txBody>
      </p:sp>
      <p:sp>
        <p:nvSpPr>
          <p:cNvPr id="8" name="Content Placeholder 7"/>
          <p:cNvSpPr>
            <a:spLocks noGrp="1"/>
          </p:cNvSpPr>
          <p:nvPr>
            <p:ph sz="quarter" idx="22"/>
          </p:nvPr>
        </p:nvSpPr>
        <p:spPr/>
        <p:txBody>
          <a:bodyPr/>
          <a:lstStyle/>
          <a:p>
            <a:endParaRPr lang="en-US"/>
          </a:p>
        </p:txBody>
      </p:sp>
      <p:sp>
        <p:nvSpPr>
          <p:cNvPr id="9" name="Content Placeholder 8"/>
          <p:cNvSpPr>
            <a:spLocks noGrp="1"/>
          </p:cNvSpPr>
          <p:nvPr>
            <p:ph sz="quarter" idx="23"/>
          </p:nvPr>
        </p:nvSpPr>
        <p:spPr/>
        <p:txBody>
          <a:bodyPr/>
          <a:lstStyle/>
          <a:p>
            <a:endParaRPr lang="en-US"/>
          </a:p>
        </p:txBody>
      </p:sp>
      <p:sp>
        <p:nvSpPr>
          <p:cNvPr id="2" name="TextBox 1"/>
          <p:cNvSpPr txBox="1"/>
          <p:nvPr/>
        </p:nvSpPr>
        <p:spPr>
          <a:xfrm>
            <a:off x="533400" y="1534180"/>
            <a:ext cx="3657600" cy="523220"/>
          </a:xfrm>
          <a:prstGeom prst="rect">
            <a:avLst/>
          </a:prstGeom>
          <a:noFill/>
        </p:spPr>
        <p:txBody>
          <a:bodyPr wrap="square" rtlCol="0">
            <a:spAutoFit/>
          </a:bodyPr>
          <a:lstStyle/>
          <a:p>
            <a:pPr algn="ctr" defTabSz="897301">
              <a:defRPr/>
            </a:pPr>
            <a:r>
              <a:rPr lang="en-US" sz="1400"/>
              <a:t>Click each topic in the image below to review the learning objectives for that section.</a:t>
            </a:r>
          </a:p>
        </p:txBody>
      </p:sp>
      <p:sp>
        <p:nvSpPr>
          <p:cNvPr id="4" name="Rounded Rectangle 3"/>
          <p:cNvSpPr/>
          <p:nvPr/>
        </p:nvSpPr>
        <p:spPr>
          <a:xfrm>
            <a:off x="678365" y="2211881"/>
            <a:ext cx="739698" cy="585218"/>
          </a:xfrm>
          <a:prstGeom prst="roundRect">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00" b="1" smtClean="0">
                <a:solidFill>
                  <a:schemeClr val="tx1"/>
                </a:solidFill>
                <a:latin typeface="Arial" pitchFamily="34" charset="0"/>
              </a:rPr>
              <a:t>Safety &amp; Protection</a:t>
            </a:r>
            <a:endParaRPr lang="en-US" sz="1000" b="1" dirty="0" smtClean="0">
              <a:solidFill>
                <a:schemeClr val="tx1"/>
              </a:solidFill>
              <a:latin typeface="Arial" pitchFamily="34" charset="0"/>
            </a:endParaRPr>
          </a:p>
        </p:txBody>
      </p:sp>
      <p:sp>
        <p:nvSpPr>
          <p:cNvPr id="17" name="Isosceles Triangle 16"/>
          <p:cNvSpPr/>
          <p:nvPr/>
        </p:nvSpPr>
        <p:spPr>
          <a:xfrm rot="5400000">
            <a:off x="1329427" y="2422031"/>
            <a:ext cx="551768" cy="190499"/>
          </a:xfrm>
          <a:prstGeom prst="triangle">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18" name="Rounded Rectangle 17"/>
          <p:cNvSpPr/>
          <p:nvPr/>
        </p:nvSpPr>
        <p:spPr>
          <a:xfrm>
            <a:off x="1767467" y="2209800"/>
            <a:ext cx="739698" cy="585218"/>
          </a:xfrm>
          <a:prstGeom prst="roundRect">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00" b="1" smtClean="0">
                <a:solidFill>
                  <a:schemeClr val="tx1"/>
                </a:solidFill>
                <a:latin typeface="Arial" pitchFamily="34" charset="0"/>
              </a:rPr>
              <a:t>Design Concepts</a:t>
            </a:r>
            <a:endParaRPr lang="en-US" sz="1000" b="1" dirty="0" smtClean="0">
              <a:solidFill>
                <a:schemeClr val="tx1"/>
              </a:solidFill>
              <a:latin typeface="Arial" pitchFamily="34" charset="0"/>
            </a:endParaRPr>
          </a:p>
        </p:txBody>
      </p:sp>
      <p:sp>
        <p:nvSpPr>
          <p:cNvPr id="19" name="Isosceles Triangle 18"/>
          <p:cNvSpPr/>
          <p:nvPr/>
        </p:nvSpPr>
        <p:spPr>
          <a:xfrm rot="5400000">
            <a:off x="2416672" y="2431325"/>
            <a:ext cx="551768" cy="190499"/>
          </a:xfrm>
          <a:prstGeom prst="triangle">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endParaRPr lang="en-US" sz="1200" dirty="0" smtClean="0">
              <a:solidFill>
                <a:schemeClr val="tx1"/>
              </a:solidFill>
              <a:latin typeface="Arial" pitchFamily="34" charset="0"/>
            </a:endParaRPr>
          </a:p>
        </p:txBody>
      </p:sp>
      <p:sp>
        <p:nvSpPr>
          <p:cNvPr id="20" name="Rounded Rectangle 19"/>
          <p:cNvSpPr/>
          <p:nvPr/>
        </p:nvSpPr>
        <p:spPr>
          <a:xfrm>
            <a:off x="2854712" y="2219094"/>
            <a:ext cx="739698" cy="585218"/>
          </a:xfrm>
          <a:prstGeom prst="roundRect">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00" b="1" smtClean="0">
                <a:solidFill>
                  <a:schemeClr val="tx1"/>
                </a:solidFill>
                <a:latin typeface="Arial" pitchFamily="34" charset="0"/>
              </a:rPr>
              <a:t>Safety Features</a:t>
            </a:r>
            <a:endParaRPr lang="en-US" sz="1000" b="1" dirty="0" smtClean="0">
              <a:solidFill>
                <a:schemeClr val="tx1"/>
              </a:solidFill>
              <a:latin typeface="Arial" pitchFamily="34" charset="0"/>
            </a:endParaRPr>
          </a:p>
        </p:txBody>
      </p:sp>
      <p:sp>
        <p:nvSpPr>
          <p:cNvPr id="5" name="Line Callout 2 4"/>
          <p:cNvSpPr/>
          <p:nvPr/>
        </p:nvSpPr>
        <p:spPr>
          <a:xfrm>
            <a:off x="3594410" y="2868707"/>
            <a:ext cx="4101790" cy="415498"/>
          </a:xfrm>
          <a:prstGeom prst="borderCallout2">
            <a:avLst>
              <a:gd name="adj1" fmla="val 52199"/>
              <a:gd name="adj2" fmla="val 394"/>
              <a:gd name="adj3" fmla="val 52200"/>
              <a:gd name="adj4" fmla="val -11212"/>
              <a:gd name="adj5" fmla="val -3802"/>
              <a:gd name="adj6" fmla="val -11240"/>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050" smtClean="0">
                <a:solidFill>
                  <a:schemeClr val="tx1"/>
                </a:solidFill>
                <a:latin typeface="Arial" pitchFamily="34" charset="0"/>
              </a:rPr>
              <a:t>Upon completion of this section, you will be able to:</a:t>
            </a:r>
          </a:p>
          <a:p>
            <a:pPr marL="171450" indent="-171450">
              <a:buFont typeface="Wingdings" pitchFamily="2" charset="2"/>
              <a:buChar char="§"/>
            </a:pPr>
            <a:r>
              <a:rPr lang="en-US" sz="1050" smtClean="0">
                <a:solidFill>
                  <a:schemeClr val="tx1"/>
                </a:solidFill>
                <a:latin typeface="Arial" pitchFamily="34" charset="0"/>
              </a:rPr>
              <a:t>Do some stuff</a:t>
            </a:r>
            <a:endParaRPr lang="en-US" sz="1050" dirty="0" smtClean="0">
              <a:solidFill>
                <a:schemeClr val="tx1"/>
              </a:solidFill>
              <a:latin typeface="Arial" pitchFamily="34" charset="0"/>
            </a:endParaRPr>
          </a:p>
        </p:txBody>
      </p:sp>
      <p:sp>
        <p:nvSpPr>
          <p:cNvPr id="21" name="Line Callout 2 20"/>
          <p:cNvSpPr/>
          <p:nvPr/>
        </p:nvSpPr>
        <p:spPr>
          <a:xfrm>
            <a:off x="2603810" y="3430034"/>
            <a:ext cx="6159190" cy="738664"/>
          </a:xfrm>
          <a:prstGeom prst="borderCallout2">
            <a:avLst>
              <a:gd name="adj1" fmla="val 52199"/>
              <a:gd name="adj2" fmla="val 394"/>
              <a:gd name="adj3" fmla="val 50690"/>
              <a:gd name="adj4" fmla="val -5780"/>
              <a:gd name="adj5" fmla="val -84599"/>
              <a:gd name="adj6" fmla="val -6080"/>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050" smtClean="0">
                <a:solidFill>
                  <a:schemeClr val="tx1"/>
                </a:solidFill>
                <a:latin typeface="Arial" pitchFamily="34" charset="0"/>
              </a:rPr>
              <a:t>Upon completion of this section, you will be able to:</a:t>
            </a:r>
          </a:p>
          <a:p>
            <a:pPr marL="171450" indent="-171450">
              <a:buFont typeface="Wingdings" pitchFamily="2" charset="2"/>
              <a:buChar char="§"/>
            </a:pPr>
            <a:r>
              <a:rPr lang="en-US" sz="1050" smtClean="0">
                <a:solidFill>
                  <a:schemeClr val="tx1"/>
                </a:solidFill>
                <a:latin typeface="Arial" pitchFamily="34" charset="0"/>
              </a:rPr>
              <a:t>Do stuff</a:t>
            </a:r>
            <a:endParaRPr lang="en-US" sz="1050" smtClean="0">
              <a:solidFill>
                <a:schemeClr val="tx1"/>
              </a:solidFill>
              <a:latin typeface="Arial" pitchFamily="34" charset="0"/>
            </a:endParaRPr>
          </a:p>
          <a:p>
            <a:pPr marL="171450" indent="-171450">
              <a:buFont typeface="Wingdings" pitchFamily="2" charset="2"/>
              <a:buChar char="§"/>
            </a:pPr>
            <a:r>
              <a:rPr lang="en-US" sz="1050" smtClean="0">
                <a:solidFill>
                  <a:schemeClr val="tx1"/>
                </a:solidFill>
                <a:latin typeface="Arial" pitchFamily="34" charset="0"/>
              </a:rPr>
              <a:t>Do more stuff</a:t>
            </a:r>
            <a:endParaRPr lang="en-US" sz="1050" smtClean="0">
              <a:solidFill>
                <a:schemeClr val="tx1"/>
              </a:solidFill>
              <a:latin typeface="Arial" pitchFamily="34" charset="0"/>
            </a:endParaRPr>
          </a:p>
          <a:p>
            <a:pPr marL="171450" indent="-171450">
              <a:buFont typeface="Wingdings" pitchFamily="2" charset="2"/>
              <a:buChar char="§"/>
            </a:pPr>
            <a:r>
              <a:rPr lang="en-US" sz="1050" smtClean="0">
                <a:solidFill>
                  <a:schemeClr val="tx1"/>
                </a:solidFill>
                <a:latin typeface="Arial" pitchFamily="34" charset="0"/>
              </a:rPr>
              <a:t>Do other more stuff</a:t>
            </a:r>
            <a:endParaRPr lang="en-US" sz="1050" smtClean="0">
              <a:solidFill>
                <a:schemeClr val="tx1"/>
              </a:solidFill>
              <a:latin typeface="Arial" pitchFamily="34" charset="0"/>
            </a:endParaRPr>
          </a:p>
        </p:txBody>
      </p:sp>
      <p:sp>
        <p:nvSpPr>
          <p:cNvPr id="22" name="Line Callout 2 21"/>
          <p:cNvSpPr/>
          <p:nvPr/>
        </p:nvSpPr>
        <p:spPr>
          <a:xfrm>
            <a:off x="1537010" y="4268234"/>
            <a:ext cx="7225990" cy="738664"/>
          </a:xfrm>
          <a:prstGeom prst="borderCallout2">
            <a:avLst>
              <a:gd name="adj1" fmla="val 52199"/>
              <a:gd name="adj2" fmla="val 394"/>
              <a:gd name="adj3" fmla="val 50690"/>
              <a:gd name="adj4" fmla="val -2217"/>
              <a:gd name="adj5" fmla="val -198741"/>
              <a:gd name="adj6" fmla="val -3715"/>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050" smtClean="0">
                <a:solidFill>
                  <a:schemeClr val="tx1"/>
                </a:solidFill>
                <a:latin typeface="Arial" pitchFamily="34" charset="0"/>
              </a:rPr>
              <a:t>Upon completion of this section, you will be able to:</a:t>
            </a:r>
          </a:p>
          <a:p>
            <a:pPr marL="171450" indent="-171450">
              <a:buFont typeface="Wingdings" pitchFamily="2" charset="2"/>
              <a:buChar char="§"/>
            </a:pPr>
            <a:r>
              <a:rPr lang="en-US" sz="1050" smtClean="0">
                <a:solidFill>
                  <a:schemeClr val="tx1"/>
                </a:solidFill>
                <a:latin typeface="Arial" pitchFamily="34" charset="0"/>
              </a:rPr>
              <a:t>Define stuff</a:t>
            </a:r>
            <a:endParaRPr lang="en-US" sz="1050" smtClean="0">
              <a:solidFill>
                <a:schemeClr val="tx1"/>
              </a:solidFill>
              <a:latin typeface="Arial" pitchFamily="34" charset="0"/>
            </a:endParaRPr>
          </a:p>
          <a:p>
            <a:pPr marL="171450" indent="-171450">
              <a:buFont typeface="Wingdings" pitchFamily="2" charset="2"/>
              <a:buChar char="§"/>
            </a:pPr>
            <a:r>
              <a:rPr lang="en-US" sz="1050">
                <a:solidFill>
                  <a:schemeClr val="tx1"/>
                </a:solidFill>
                <a:latin typeface="Arial" pitchFamily="34" charset="0"/>
              </a:rPr>
              <a:t>Recognize </a:t>
            </a:r>
            <a:r>
              <a:rPr lang="en-US" sz="1050" smtClean="0">
                <a:solidFill>
                  <a:schemeClr val="tx1"/>
                </a:solidFill>
                <a:latin typeface="Arial" pitchFamily="34" charset="0"/>
              </a:rPr>
              <a:t>stuff</a:t>
            </a:r>
            <a:endParaRPr lang="en-US" sz="1050">
              <a:solidFill>
                <a:schemeClr val="tx1"/>
              </a:solidFill>
              <a:latin typeface="Arial" pitchFamily="34" charset="0"/>
            </a:endParaRPr>
          </a:p>
          <a:p>
            <a:pPr marL="171450" indent="-171450">
              <a:buFont typeface="Wingdings" pitchFamily="2" charset="2"/>
              <a:buChar char="§"/>
            </a:pPr>
            <a:r>
              <a:rPr lang="en-US" sz="1050">
                <a:solidFill>
                  <a:schemeClr val="tx1"/>
                </a:solidFill>
                <a:latin typeface="Arial" pitchFamily="34" charset="0"/>
              </a:rPr>
              <a:t>Apply </a:t>
            </a:r>
            <a:r>
              <a:rPr lang="en-US" sz="1050" smtClean="0">
                <a:solidFill>
                  <a:schemeClr val="tx1"/>
                </a:solidFill>
                <a:latin typeface="Arial" pitchFamily="34" charset="0"/>
              </a:rPr>
              <a:t>stuff</a:t>
            </a:r>
            <a:endParaRPr lang="en-US" sz="1050" dirty="0">
              <a:solidFill>
                <a:schemeClr val="tx1"/>
              </a:solidFill>
              <a:latin typeface="Arial" pitchFamily="34" charset="0"/>
            </a:endParaRPr>
          </a:p>
        </p:txBody>
      </p:sp>
    </p:spTree>
    <p:extLst>
      <p:ext uri="{BB962C8B-B14F-4D97-AF65-F5344CB8AC3E}">
        <p14:creationId xmlns:p14="http://schemas.microsoft.com/office/powerpoint/2010/main" val="2943833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mtClean="0"/>
              <a:t>INSERT SCENE TITLE</a:t>
            </a:r>
            <a:endParaRPr lang="en-US"/>
          </a:p>
        </p:txBody>
      </p:sp>
    </p:spTree>
    <p:extLst>
      <p:ext uri="{BB962C8B-B14F-4D97-AF65-F5344CB8AC3E}">
        <p14:creationId xmlns:p14="http://schemas.microsoft.com/office/powerpoint/2010/main" val="604481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11"/>
          </p:nvPr>
        </p:nvSpPr>
        <p:spPr/>
        <p:txBody>
          <a:bodyPr/>
          <a:lstStyle/>
          <a:p>
            <a:r>
              <a:rPr lang="en-US" sz="1050"/>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a:t>
            </a:r>
            <a:r>
              <a:rPr lang="en-US" sz="1050"/>
              <a:t>. </a:t>
            </a:r>
            <a:endParaRPr lang="en-US" sz="1050" smtClean="0"/>
          </a:p>
          <a:p>
            <a:endParaRPr lang="en-US" sz="1050"/>
          </a:p>
          <a:p>
            <a:r>
              <a:rPr lang="en-US" sz="1050" smtClean="0"/>
              <a:t>Donec </a:t>
            </a:r>
            <a:r>
              <a:rPr lang="en-US" sz="1050"/>
              <a:t>pede justo, fringilla vel, aliquet nec, vulputate eget, arcu. In enim justo, rhoncus ut, imperdiet a, venenatis vitae, justo. Nullam dictum felis eu pede mollis pretium. Integer tincidunt. Cras dapibus. Vivamus elementum semper nisi. Aenean vulputate eleifend tellus. Aenean leo ligula, porttitor eu, consequat vitae, eleifend ac, enim</a:t>
            </a:r>
            <a:r>
              <a:rPr lang="en-US" sz="1050"/>
              <a:t>. </a:t>
            </a:r>
            <a:endParaRPr lang="en-US" sz="1050" smtClean="0"/>
          </a:p>
          <a:p>
            <a:endParaRPr lang="en-US" sz="1050"/>
          </a:p>
          <a:p>
            <a:r>
              <a:rPr lang="en-US" sz="1050" smtClean="0"/>
              <a:t>Aliquam </a:t>
            </a:r>
            <a:r>
              <a:rPr lang="en-US" sz="1050"/>
              <a:t>lorem ante, dapibus in, viverra quis, feugiat a, tellus. Phasellus viverra nulla ut metus varius laoreet. Quisque rutrum. Aenean imperdiet. Etiam ultricies nisi vel augue. Curabitur ullamcorper ultricies nisi. Nam eget dui</a:t>
            </a:r>
            <a:r>
              <a:rPr lang="en-US" sz="1050"/>
              <a:t>. </a:t>
            </a:r>
            <a:endParaRPr lang="en-US" sz="1050" smtClean="0"/>
          </a:p>
          <a:p>
            <a:endParaRPr lang="en-US" sz="1050"/>
          </a:p>
          <a:p>
            <a:r>
              <a:rPr lang="en-US" sz="1050" smtClean="0"/>
              <a:t>Etiam </a:t>
            </a:r>
            <a:r>
              <a:rPr lang="en-US" sz="1050"/>
              <a:t>rhoncus. Maecenas tempus, tellus eget condimentum rhoncus, sem quam semper libero, sit amet adipiscing sem neque sed ipsum. Nam quam nunc, blandit vel, luctus pulvinar, hendrerit id, lorem. Maecenas nec odio et ante tincidunt te</a:t>
            </a:r>
            <a:endParaRPr lang="en-US" sz="1050" smtClean="0"/>
          </a:p>
        </p:txBody>
      </p:sp>
      <p:sp>
        <p:nvSpPr>
          <p:cNvPr id="14" name="Content Placeholder 13"/>
          <p:cNvSpPr>
            <a:spLocks noGrp="1"/>
          </p:cNvSpPr>
          <p:nvPr>
            <p:ph sz="quarter" idx="18"/>
          </p:nvPr>
        </p:nvSpPr>
        <p:spPr>
          <a:solidFill>
            <a:srgbClr val="FFC000"/>
          </a:solidFill>
        </p:spPr>
        <p:txBody>
          <a:bodyPr/>
          <a:lstStyle/>
          <a:p>
            <a:r>
              <a:rPr lang="en-US" smtClean="0"/>
              <a:t>A True Story</a:t>
            </a:r>
            <a:endParaRPr lang="en-US"/>
          </a:p>
        </p:txBody>
      </p:sp>
      <p:sp>
        <p:nvSpPr>
          <p:cNvPr id="4" name="Content Placeholder 3"/>
          <p:cNvSpPr>
            <a:spLocks noGrp="1"/>
          </p:cNvSpPr>
          <p:nvPr>
            <p:ph sz="quarter" idx="21"/>
          </p:nvPr>
        </p:nvSpPr>
        <p:spPr/>
        <p:txBody>
          <a:bodyPr/>
          <a:lstStyle/>
          <a:p>
            <a:r>
              <a:rPr lang="en-US" smtClean="0"/>
              <a:t>Introduction</a:t>
            </a:r>
            <a:endParaRPr lang="en-US"/>
          </a:p>
        </p:txBody>
      </p:sp>
      <p:sp>
        <p:nvSpPr>
          <p:cNvPr id="2" name="Text Placeholder 1"/>
          <p:cNvSpPr>
            <a:spLocks noGrp="1"/>
          </p:cNvSpPr>
          <p:nvPr>
            <p:ph type="body" sz="quarter" idx="12"/>
          </p:nvPr>
        </p:nvSpPr>
        <p:spPr/>
        <p:txBody>
          <a:bodyPr/>
          <a:lstStyle/>
          <a:p>
            <a:endParaRPr lang="en-US"/>
          </a:p>
        </p:txBody>
      </p:sp>
      <p:sp>
        <p:nvSpPr>
          <p:cNvPr id="3" name="Content Placeholder 2"/>
          <p:cNvSpPr>
            <a:spLocks noGrp="1"/>
          </p:cNvSpPr>
          <p:nvPr>
            <p:ph sz="quarter" idx="22"/>
          </p:nvPr>
        </p:nvSpPr>
        <p:spPr/>
        <p:txBody>
          <a:bodyPr/>
          <a:lstStyle/>
          <a:p>
            <a:endParaRPr lang="en-US"/>
          </a:p>
        </p:txBody>
      </p:sp>
      <p:sp>
        <p:nvSpPr>
          <p:cNvPr id="6" name="Content Placeholder 5"/>
          <p:cNvSpPr>
            <a:spLocks noGrp="1"/>
          </p:cNvSpPr>
          <p:nvPr>
            <p:ph sz="quarter" idx="23"/>
          </p:nvPr>
        </p:nvSpPr>
        <p:spPr/>
        <p:txBody>
          <a:bodyPr/>
          <a:lstStyle/>
          <a:p>
            <a:endParaRPr lang="en-US"/>
          </a:p>
        </p:txBody>
      </p:sp>
      <p:sp>
        <p:nvSpPr>
          <p:cNvPr id="12" name="Line Callout 1 11"/>
          <p:cNvSpPr/>
          <p:nvPr/>
        </p:nvSpPr>
        <p:spPr>
          <a:xfrm>
            <a:off x="1995487" y="2683133"/>
            <a:ext cx="1409700" cy="646331"/>
          </a:xfrm>
          <a:prstGeom prst="borderCallout1">
            <a:avLst>
              <a:gd name="adj1" fmla="val 50263"/>
              <a:gd name="adj2" fmla="val 100490"/>
              <a:gd name="adj3" fmla="val 38520"/>
              <a:gd name="adj4" fmla="val 182048"/>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45720" rIns="91440" bIns="45720" numCol="1" spcCol="0" rtlCol="0" fromWordArt="0" anchor="ctr" anchorCtr="0" forceAA="0" compatLnSpc="1">
            <a:prstTxWarp prst="textNoShape">
              <a:avLst/>
            </a:prstTxWarp>
            <a:spAutoFit/>
          </a:bodyPr>
          <a:lstStyle/>
          <a:p>
            <a:r>
              <a:rPr lang="en-US" sz="1200" smtClean="0">
                <a:solidFill>
                  <a:schemeClr val="tx1"/>
                </a:solidFill>
                <a:latin typeface="Arial" pitchFamily="34" charset="0"/>
              </a:rPr>
              <a:t>Insert generic but relevant photo</a:t>
            </a:r>
            <a:endParaRPr lang="en-US" sz="1200" dirty="0">
              <a:solidFill>
                <a:schemeClr val="tx1"/>
              </a:solidFill>
              <a:latin typeface="Arial" pitchFamily="34" charset="0"/>
            </a:endParaRPr>
          </a:p>
        </p:txBody>
      </p:sp>
      <p:sp>
        <p:nvSpPr>
          <p:cNvPr id="16" name="Photo"/>
          <p:cNvSpPr>
            <a:spLocks noEditPoints="1" noChangeArrowheads="1"/>
          </p:cNvSpPr>
          <p:nvPr/>
        </p:nvSpPr>
        <p:spPr bwMode="auto">
          <a:xfrm>
            <a:off x="1576387" y="3163829"/>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00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Callout 1 4"/>
          <p:cNvSpPr/>
          <p:nvPr/>
        </p:nvSpPr>
        <p:spPr>
          <a:xfrm>
            <a:off x="2426368" y="1752600"/>
            <a:ext cx="1828800" cy="784830"/>
          </a:xfrm>
          <a:prstGeom prst="borderCallout1">
            <a:avLst>
              <a:gd name="adj1" fmla="val 29095"/>
              <a:gd name="adj2" fmla="val 101437"/>
              <a:gd name="adj3" fmla="val 69396"/>
              <a:gd name="adj4" fmla="val 117989"/>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900" smtClean="0">
                <a:solidFill>
                  <a:schemeClr val="tx1"/>
                </a:solidFill>
                <a:latin typeface="Arial" pitchFamily="34" charset="0"/>
              </a:rPr>
              <a:t>Hover Definition</a:t>
            </a:r>
          </a:p>
          <a:p>
            <a:pPr algn="ctr"/>
            <a:r>
              <a:rPr lang="en-US" sz="1200" b="1" smtClean="0">
                <a:solidFill>
                  <a:schemeClr val="tx1"/>
                </a:solidFill>
                <a:latin typeface="Arial" pitchFamily="34" charset="0"/>
              </a:rPr>
              <a:t>Synchronization </a:t>
            </a:r>
          </a:p>
          <a:p>
            <a:pPr algn="ctr"/>
            <a:r>
              <a:rPr lang="en-US" sz="1200" smtClean="0">
                <a:solidFill>
                  <a:schemeClr val="tx1"/>
                </a:solidFill>
                <a:latin typeface="Arial" pitchFamily="34" charset="0"/>
              </a:rPr>
              <a:t>The act of operating at the same rate</a:t>
            </a:r>
            <a:r>
              <a:rPr lang="en-US" sz="1200" b="1" smtClean="0">
                <a:solidFill>
                  <a:schemeClr val="tx1"/>
                </a:solidFill>
                <a:latin typeface="Arial" pitchFamily="34" charset="0"/>
              </a:rPr>
              <a:t> </a:t>
            </a:r>
            <a:endParaRPr lang="en-US" sz="1200" b="1" dirty="0" smtClean="0">
              <a:solidFill>
                <a:schemeClr val="tx1"/>
              </a:solidFill>
              <a:latin typeface="Arial" pitchFamily="34" charset="0"/>
            </a:endParaRPr>
          </a:p>
        </p:txBody>
      </p:sp>
    </p:spTree>
    <p:extLst>
      <p:ext uri="{BB962C8B-B14F-4D97-AF65-F5344CB8AC3E}">
        <p14:creationId xmlns:p14="http://schemas.microsoft.com/office/powerpoint/2010/main" val="10263045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4"/>
          <p:cNvSpPr>
            <a:spLocks noGrp="1"/>
          </p:cNvSpPr>
          <p:nvPr>
            <p:ph type="body" sz="quarter" idx="22"/>
          </p:nvPr>
        </p:nvSpPr>
        <p:spPr>
          <a:xfrm>
            <a:off x="228600" y="457200"/>
            <a:ext cx="4191000" cy="6248400"/>
          </a:xfrm>
          <a:prstGeom prst="rect">
            <a:avLst/>
          </a:prstGeom>
          <a:solidFill>
            <a:schemeClr val="accent6">
              <a:lumMod val="40000"/>
              <a:lumOff val="60000"/>
            </a:schemeClr>
          </a:solidFill>
        </p:spPr>
        <p:txBody>
          <a:bodyPr/>
          <a:lstStyle>
            <a:lvl1pPr marL="0" indent="0">
              <a:buNone/>
              <a:defRPr sz="1600">
                <a:latin typeface="Segoe UI" panose="020B0502040204020203" pitchFamily="34" charset="0"/>
                <a:ea typeface="Segoe UI" panose="020B0502040204020203" pitchFamily="34" charset="0"/>
                <a:cs typeface="Segoe UI" panose="020B0502040204020203" pitchFamily="34" charset="0"/>
              </a:defRPr>
            </a:lvl1pPr>
          </a:lstStyle>
          <a:p>
            <a:pPr lvl="0"/>
            <a:r>
              <a:rPr lang="en-US" smtClean="0"/>
              <a:t> </a:t>
            </a:r>
            <a:endParaRPr lang="en-US"/>
          </a:p>
        </p:txBody>
      </p:sp>
      <p:sp>
        <p:nvSpPr>
          <p:cNvPr id="10" name="Text Placeholder 9"/>
          <p:cNvSpPr>
            <a:spLocks noGrp="1"/>
          </p:cNvSpPr>
          <p:nvPr>
            <p:ph type="body" sz="quarter" idx="11"/>
          </p:nvPr>
        </p:nvSpPr>
        <p:spPr/>
        <p:txBody>
          <a:bodyPr/>
          <a:lstStyle/>
          <a:p>
            <a:pPr lvl="0"/>
            <a:r>
              <a:rPr lang="en-US" sz="1100" b="1" smtClean="0"/>
              <a:t>USE ? </a:t>
            </a:r>
            <a:r>
              <a:rPr lang="en-US" sz="1100" b="1"/>
              <a:t>of </a:t>
            </a:r>
            <a:r>
              <a:rPr lang="en-US" sz="1100" b="1" smtClean="0"/>
              <a:t>? </a:t>
            </a:r>
            <a:r>
              <a:rPr lang="en-US" sz="1100" b="1"/>
              <a:t>QUESTIONS</a:t>
            </a:r>
            <a:endParaRPr lang="en-US" sz="1100" b="1" smtClean="0"/>
          </a:p>
          <a:p>
            <a:pPr lvl="0"/>
            <a:endParaRPr lang="en-US" sz="1100" b="1" smtClean="0"/>
          </a:p>
          <a:p>
            <a:pPr lvl="0"/>
            <a:r>
              <a:rPr lang="en-US" sz="1100" b="1" smtClean="0"/>
              <a:t>(True*/False) </a:t>
            </a:r>
            <a:r>
              <a:rPr lang="en-US" sz="1100" b="1"/>
              <a:t>Safety is </a:t>
            </a:r>
            <a:r>
              <a:rPr lang="en-US" sz="1100" b="1" smtClean="0"/>
              <a:t>everyone’s responsibility.</a:t>
            </a:r>
          </a:p>
          <a:p>
            <a:pPr lvl="0"/>
            <a:r>
              <a:rPr lang="en-US" sz="1100" smtClean="0"/>
              <a:t>FEEDBACK RIGHT:  That’s right! Safety is both a shared and personal responsibility.</a:t>
            </a:r>
            <a:br>
              <a:rPr lang="en-US" sz="1100" smtClean="0"/>
            </a:br>
            <a:r>
              <a:rPr lang="en-US" sz="1100" smtClean="0"/>
              <a:t>FEEDBACK WRONG: Actually, safety </a:t>
            </a:r>
            <a:r>
              <a:rPr lang="en-US" sz="1100" i="1" smtClean="0"/>
              <a:t>is</a:t>
            </a:r>
            <a:r>
              <a:rPr lang="en-US" sz="1100" smtClean="0"/>
              <a:t> everyone’s responsibility. </a:t>
            </a:r>
            <a:r>
              <a:rPr lang="en-US" sz="1100"/>
              <a:t>Whether </a:t>
            </a:r>
            <a:r>
              <a:rPr lang="en-US" sz="1100" smtClean="0"/>
              <a:t>we </a:t>
            </a:r>
            <a:r>
              <a:rPr lang="en-US" sz="1100"/>
              <a:t>are at work, on the highway, or at home, </a:t>
            </a:r>
            <a:r>
              <a:rPr lang="en-US" sz="1100" smtClean="0"/>
              <a:t>we must </a:t>
            </a:r>
            <a:r>
              <a:rPr lang="en-US" sz="1100"/>
              <a:t>train </a:t>
            </a:r>
            <a:r>
              <a:rPr lang="en-US" sz="1100" smtClean="0"/>
              <a:t>ourselves </a:t>
            </a:r>
            <a:r>
              <a:rPr lang="en-US" sz="1100"/>
              <a:t>to think and plan for </a:t>
            </a:r>
            <a:r>
              <a:rPr lang="en-US" sz="1100" smtClean="0"/>
              <a:t>our </a:t>
            </a:r>
            <a:r>
              <a:rPr lang="en-US" sz="1100"/>
              <a:t>own safety </a:t>
            </a:r>
            <a:r>
              <a:rPr lang="en-US" sz="1100" smtClean="0"/>
              <a:t>as well as </a:t>
            </a:r>
            <a:r>
              <a:rPr lang="en-US" sz="1100"/>
              <a:t>those </a:t>
            </a:r>
            <a:r>
              <a:rPr lang="en-US" sz="1100" smtClean="0"/>
              <a:t>around. </a:t>
            </a:r>
            <a:endParaRPr lang="en-US" sz="1100"/>
          </a:p>
          <a:p>
            <a:endParaRPr lang="en-US" sz="1100"/>
          </a:p>
          <a:p>
            <a:pPr fontAlgn="base"/>
            <a:r>
              <a:rPr lang="en-US" sz="1100" b="1"/>
              <a:t>What do you think these ANSI Safety Signs mean? Match eat sign to its meaning:</a:t>
            </a:r>
          </a:p>
          <a:p>
            <a:pPr marL="171450" indent="-171450" fontAlgn="base">
              <a:buFont typeface="Wingdings" pitchFamily="2" charset="2"/>
              <a:buChar char="§"/>
            </a:pPr>
            <a:r>
              <a:rPr lang="en-US" sz="1100"/>
              <a:t>DANGER: If you do not follow the directions on the sign, you </a:t>
            </a:r>
            <a:r>
              <a:rPr lang="en-US" sz="1100" b="1"/>
              <a:t>will</a:t>
            </a:r>
            <a:r>
              <a:rPr lang="en-US" sz="1100"/>
              <a:t> be seriously injured or killed.</a:t>
            </a:r>
          </a:p>
          <a:p>
            <a:pPr marL="171450" indent="-171450" fontAlgn="base">
              <a:buFont typeface="Wingdings" pitchFamily="2" charset="2"/>
              <a:buChar char="§"/>
            </a:pPr>
            <a:r>
              <a:rPr lang="en-US" sz="1100"/>
              <a:t>WARNING: If you do not follow the directions on the sign, you </a:t>
            </a:r>
            <a:r>
              <a:rPr lang="en-US" sz="1100" b="1"/>
              <a:t>could</a:t>
            </a:r>
            <a:r>
              <a:rPr lang="en-US" sz="1100"/>
              <a:t> be seriously injured or killed.</a:t>
            </a:r>
          </a:p>
          <a:p>
            <a:pPr marL="171450" indent="-171450" fontAlgn="base">
              <a:buFont typeface="Wingdings" pitchFamily="2" charset="2"/>
              <a:buChar char="§"/>
            </a:pPr>
            <a:r>
              <a:rPr lang="en-US" sz="1100"/>
              <a:t>CAUTION: Follow the directions on the sign or you could get hurt.</a:t>
            </a:r>
          </a:p>
          <a:p>
            <a:pPr marL="171450" indent="-171450" fontAlgn="base">
              <a:buFont typeface="Wingdings" pitchFamily="2" charset="2"/>
              <a:buChar char="§"/>
            </a:pPr>
            <a:r>
              <a:rPr lang="en-US" sz="1100"/>
              <a:t>NOTICE: This sign addresses practices not related to personal injury</a:t>
            </a:r>
            <a:r>
              <a:rPr lang="en-US" sz="1100" smtClean="0"/>
              <a:t>.</a:t>
            </a:r>
          </a:p>
          <a:p>
            <a:r>
              <a:rPr lang="en-US" sz="1100"/>
              <a:t>FEEDBACK RIGHT:  </a:t>
            </a:r>
            <a:r>
              <a:rPr lang="en-US" sz="1100" smtClean="0"/>
              <a:t>You are on the right track!</a:t>
            </a:r>
            <a:endParaRPr lang="en-US" sz="1100"/>
          </a:p>
          <a:p>
            <a:r>
              <a:rPr lang="en-US" sz="1100"/>
              <a:t>FEEDBACK WRONG: </a:t>
            </a:r>
            <a:r>
              <a:rPr lang="en-US" sz="1100" smtClean="0"/>
              <a:t>Not quite. Here is the correct answer. You may want to review the section on ANSI Safety Signs.</a:t>
            </a:r>
            <a:endParaRPr lang="en-US" sz="1100"/>
          </a:p>
          <a:p>
            <a:endParaRPr lang="en-US" sz="1100"/>
          </a:p>
          <a:p>
            <a:endParaRPr lang="en-US" sz="1100" smtClean="0"/>
          </a:p>
          <a:p>
            <a:endParaRPr lang="en-US" sz="1100" smtClean="0"/>
          </a:p>
          <a:p>
            <a:endParaRPr lang="en-US" sz="1100">
              <a:solidFill>
                <a:srgbClr val="000000"/>
              </a:solidFill>
              <a:ea typeface="Times New Roman"/>
              <a:cs typeface="Calibri"/>
            </a:endParaRPr>
          </a:p>
          <a:p>
            <a:endParaRPr lang="en-US" altLang="ko" sz="1100"/>
          </a:p>
          <a:p>
            <a:endParaRPr lang="en-US" sz="1100"/>
          </a:p>
          <a:p>
            <a:endParaRPr lang="en-US" sz="1100"/>
          </a:p>
          <a:p>
            <a:endParaRPr lang="en-US" sz="1100"/>
          </a:p>
          <a:p>
            <a:endParaRPr lang="en-US" sz="1100"/>
          </a:p>
        </p:txBody>
      </p:sp>
      <p:sp>
        <p:nvSpPr>
          <p:cNvPr id="14" name="Content Placeholder 13"/>
          <p:cNvSpPr>
            <a:spLocks noGrp="1"/>
          </p:cNvSpPr>
          <p:nvPr>
            <p:ph sz="quarter" idx="18"/>
          </p:nvPr>
        </p:nvSpPr>
        <p:spPr>
          <a:solidFill>
            <a:srgbClr val="00B0F0"/>
          </a:solidFill>
        </p:spPr>
        <p:txBody>
          <a:bodyPr/>
          <a:lstStyle/>
          <a:p>
            <a:r>
              <a:rPr lang="en-US" b="1" smtClean="0"/>
              <a:t>Knowledge Check</a:t>
            </a:r>
            <a:endParaRPr lang="en-US" b="1"/>
          </a:p>
        </p:txBody>
      </p:sp>
      <p:sp>
        <p:nvSpPr>
          <p:cNvPr id="6" name="Content Placeholder 5"/>
          <p:cNvSpPr>
            <a:spLocks noGrp="1"/>
          </p:cNvSpPr>
          <p:nvPr>
            <p:ph sz="quarter" idx="21"/>
          </p:nvPr>
        </p:nvSpPr>
        <p:spPr/>
        <p:txBody>
          <a:bodyPr/>
          <a:lstStyle/>
          <a:p>
            <a:endParaRPr lang="en-US"/>
          </a:p>
        </p:txBody>
      </p:sp>
      <p:sp>
        <p:nvSpPr>
          <p:cNvPr id="2" name="TextBox 1"/>
          <p:cNvSpPr txBox="1"/>
          <p:nvPr/>
        </p:nvSpPr>
        <p:spPr>
          <a:xfrm>
            <a:off x="457200" y="1143000"/>
            <a:ext cx="3886200" cy="4062651"/>
          </a:xfrm>
          <a:prstGeom prst="rect">
            <a:avLst/>
          </a:prstGeom>
          <a:noFill/>
        </p:spPr>
        <p:txBody>
          <a:bodyPr wrap="square" rtlCol="0">
            <a:spAutoFit/>
          </a:bodyPr>
          <a:lstStyle/>
          <a:p>
            <a:pPr algn="ctr"/>
            <a:r>
              <a:rPr lang="en-US" b="1" smtClean="0"/>
              <a:t>RESULTS</a:t>
            </a:r>
          </a:p>
          <a:p>
            <a:r>
              <a:rPr lang="en-US" sz="1600" b="1" smtClean="0"/>
              <a:t>PERFECT SCORE: </a:t>
            </a:r>
            <a:r>
              <a:rPr lang="en-US" sz="1600" smtClean="0"/>
              <a:t>If learner passed all questions, show ”Pat yourself on the back. You got every question right!”</a:t>
            </a:r>
            <a:endParaRPr lang="en-US" sz="1600" b="1" smtClean="0"/>
          </a:p>
          <a:p>
            <a:endParaRPr lang="en-US" sz="1600" b="1" smtClean="0"/>
          </a:p>
          <a:p>
            <a:r>
              <a:rPr lang="en-US" sz="1600" b="1" smtClean="0"/>
              <a:t>PASSING SCORE: </a:t>
            </a:r>
            <a:r>
              <a:rPr lang="en-US" sz="1600" smtClean="0"/>
              <a:t>If learner gets at least 1 wrong, show “Keep up the good work! </a:t>
            </a:r>
            <a:r>
              <a:rPr lang="en-US" sz="1600"/>
              <a:t>For the questions you got wrong, </a:t>
            </a:r>
            <a:r>
              <a:rPr lang="en-US" sz="1600" smtClean="0"/>
              <a:t>be sure to remember </a:t>
            </a:r>
            <a:r>
              <a:rPr lang="en-US" sz="1600"/>
              <a:t>the correct </a:t>
            </a:r>
            <a:r>
              <a:rPr lang="en-US" sz="1600" smtClean="0"/>
              <a:t>answer.”</a:t>
            </a:r>
            <a:endParaRPr lang="en-US" sz="1600" b="1" smtClean="0"/>
          </a:p>
          <a:p>
            <a:endParaRPr lang="en-US" sz="1600" b="1" smtClean="0"/>
          </a:p>
          <a:p>
            <a:r>
              <a:rPr lang="en-US" sz="1600" b="1" smtClean="0"/>
              <a:t>FAILING SCORE:</a:t>
            </a:r>
            <a:r>
              <a:rPr lang="en-US" sz="1600" smtClean="0"/>
              <a:t> </a:t>
            </a:r>
            <a:r>
              <a:rPr lang="en-US" sz="1600" smtClean="0"/>
              <a:t>If learner fails </a:t>
            </a:r>
            <a:r>
              <a:rPr lang="en-US" sz="1600" b="1" smtClean="0"/>
              <a:t>all</a:t>
            </a:r>
            <a:r>
              <a:rPr lang="en-US" sz="1600" smtClean="0"/>
              <a:t> questions this Knowledge Check, </a:t>
            </a:r>
            <a:r>
              <a:rPr lang="en-US" sz="1600"/>
              <a:t>show </a:t>
            </a:r>
            <a:r>
              <a:rPr lang="en-US" sz="1600" smtClean="0"/>
              <a:t>“Oh no! You </a:t>
            </a:r>
            <a:r>
              <a:rPr lang="en-US" sz="1600"/>
              <a:t>got every question wrong. In order to prepare for the Final Assessment, I recommend that you go back and review the topic before continuing.”</a:t>
            </a:r>
          </a:p>
        </p:txBody>
      </p:sp>
    </p:spTree>
    <p:extLst>
      <p:ext uri="{BB962C8B-B14F-4D97-AF65-F5344CB8AC3E}">
        <p14:creationId xmlns:p14="http://schemas.microsoft.com/office/powerpoint/2010/main" val="3918048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a:t>INSERT SCENE TITLE</a:t>
            </a:r>
            <a:endParaRPr lang="en-US"/>
          </a:p>
        </p:txBody>
      </p:sp>
    </p:spTree>
    <p:extLst>
      <p:ext uri="{BB962C8B-B14F-4D97-AF65-F5344CB8AC3E}">
        <p14:creationId xmlns:p14="http://schemas.microsoft.com/office/powerpoint/2010/main" val="21112861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sz="1400" smtClean="0"/>
              <a:t>This section discusses the </a:t>
            </a:r>
            <a:r>
              <a:rPr lang="en-US" sz="1400"/>
              <a:t>design principles used in the development of the Skid-Steer Loader </a:t>
            </a:r>
            <a:r>
              <a:rPr lang="en-US" sz="1400" smtClean="0"/>
              <a:t>so </a:t>
            </a:r>
            <a:r>
              <a:rPr lang="en-US" sz="1400"/>
              <a:t>you </a:t>
            </a:r>
            <a:r>
              <a:rPr lang="en-US" sz="1400" smtClean="0"/>
              <a:t>can </a:t>
            </a:r>
            <a:r>
              <a:rPr lang="en-US" sz="1400"/>
              <a:t>better understand why it operates as it does.</a:t>
            </a:r>
          </a:p>
          <a:p>
            <a:endParaRPr lang="en-US" sz="1400" dirty="0"/>
          </a:p>
        </p:txBody>
      </p:sp>
      <p:sp>
        <p:nvSpPr>
          <p:cNvPr id="6" name="Content Placeholder 5"/>
          <p:cNvSpPr>
            <a:spLocks noGrp="1"/>
          </p:cNvSpPr>
          <p:nvPr>
            <p:ph sz="quarter" idx="18"/>
          </p:nvPr>
        </p:nvSpPr>
        <p:spPr>
          <a:solidFill>
            <a:srgbClr val="FFC000"/>
          </a:solidFill>
        </p:spPr>
        <p:txBody>
          <a:bodyPr/>
          <a:lstStyle/>
          <a:p>
            <a:r>
              <a:rPr lang="en-US" smtClean="0"/>
              <a:t>Design Concepts</a:t>
            </a:r>
            <a:endParaRPr lang="en-US"/>
          </a:p>
        </p:txBody>
      </p:sp>
      <p:sp>
        <p:nvSpPr>
          <p:cNvPr id="5" name="Content Placeholder 4"/>
          <p:cNvSpPr>
            <a:spLocks noGrp="1"/>
          </p:cNvSpPr>
          <p:nvPr>
            <p:ph sz="quarter" idx="21"/>
          </p:nvPr>
        </p:nvSpPr>
        <p:spPr/>
        <p:txBody>
          <a:bodyPr/>
          <a:lstStyle/>
          <a:p>
            <a:endParaRPr lang="en-US"/>
          </a:p>
        </p:txBody>
      </p:sp>
      <p:sp>
        <p:nvSpPr>
          <p:cNvPr id="3" name="Text Placeholder 2"/>
          <p:cNvSpPr>
            <a:spLocks noGrp="1"/>
          </p:cNvSpPr>
          <p:nvPr>
            <p:ph type="body" sz="quarter" idx="12"/>
          </p:nvPr>
        </p:nvSpPr>
        <p:spPr/>
        <p:txBody>
          <a:bodyPr/>
          <a:lstStyle/>
          <a:p>
            <a:r>
              <a:rPr lang="en-US" smtClean="0"/>
              <a:t> </a:t>
            </a:r>
            <a:endParaRPr lang="en-US"/>
          </a:p>
        </p:txBody>
      </p:sp>
      <p:sp>
        <p:nvSpPr>
          <p:cNvPr id="7" name="Content Placeholder 6"/>
          <p:cNvSpPr>
            <a:spLocks noGrp="1"/>
          </p:cNvSpPr>
          <p:nvPr>
            <p:ph sz="quarter" idx="22"/>
          </p:nvPr>
        </p:nvSpPr>
        <p:spPr/>
        <p:txBody>
          <a:bodyPr/>
          <a:lstStyle/>
          <a:p>
            <a:endParaRPr lang="en-US"/>
          </a:p>
        </p:txBody>
      </p:sp>
      <p:sp>
        <p:nvSpPr>
          <p:cNvPr id="10" name="Content Placeholder 9"/>
          <p:cNvSpPr>
            <a:spLocks noGrp="1"/>
          </p:cNvSpPr>
          <p:nvPr>
            <p:ph sz="quarter" idx="23"/>
          </p:nvPr>
        </p:nvSpPr>
        <p:spPr/>
        <p:txBody>
          <a:bodyPr/>
          <a:lstStyle/>
          <a:p>
            <a:endParaRPr lang="en-US"/>
          </a:p>
        </p:txBody>
      </p:sp>
      <p:grpSp>
        <p:nvGrpSpPr>
          <p:cNvPr id="9" name="Group 8"/>
          <p:cNvGrpSpPr/>
          <p:nvPr/>
        </p:nvGrpSpPr>
        <p:grpSpPr>
          <a:xfrm>
            <a:off x="594185" y="1143000"/>
            <a:ext cx="1402505" cy="950924"/>
            <a:chOff x="5715000" y="1447800"/>
            <a:chExt cx="2495550" cy="1981200"/>
          </a:xfrm>
        </p:grpSpPr>
        <p:pic>
          <p:nvPicPr>
            <p:cNvPr id="18" name="no load picture" descr="No Load in Bucket.jpg"/>
            <p:cNvPicPr>
              <a:picLocks noChangeAspect="1"/>
            </p:cNvPicPr>
            <p:nvPr>
              <p:custDataLst>
                <p:tags r:id="rId4"/>
              </p:custDataLst>
            </p:nvPr>
          </p:nvPicPr>
          <p:blipFill>
            <a:blip r:embed="rId6" cstate="print"/>
            <a:stretch>
              <a:fillRect/>
            </a:stretch>
          </p:blipFill>
          <p:spPr>
            <a:xfrm>
              <a:off x="5715000" y="1524000"/>
              <a:ext cx="2495550" cy="1905000"/>
            </a:xfrm>
            <a:prstGeom prst="rect">
              <a:avLst/>
            </a:prstGeom>
            <a:ln>
              <a:solidFill>
                <a:schemeClr val="tx1"/>
              </a:solidFill>
            </a:ln>
            <a:effectLst>
              <a:outerShdw blurRad="50800" dist="38100" dir="2700000" algn="tl" rotWithShape="0">
                <a:prstClr val="black">
                  <a:alpha val="40000"/>
                </a:prstClr>
              </a:outerShdw>
            </a:effectLst>
          </p:spPr>
        </p:pic>
        <p:sp>
          <p:nvSpPr>
            <p:cNvPr id="19" name="70% no load"/>
            <p:cNvSpPr/>
            <p:nvPr/>
          </p:nvSpPr>
          <p:spPr bwMode="auto">
            <a:xfrm>
              <a:off x="7239000" y="1447800"/>
              <a:ext cx="533400" cy="540990"/>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95000"/>
                </a:lnSpc>
                <a:spcBef>
                  <a:spcPct val="20000"/>
                </a:spcBef>
                <a:spcAft>
                  <a:spcPct val="0"/>
                </a:spcAft>
                <a:buClr>
                  <a:schemeClr val="tx1"/>
                </a:buClr>
                <a:buSzTx/>
                <a:buFont typeface="Arial" charset="0"/>
                <a:buNone/>
                <a:tabLst/>
              </a:pPr>
              <a:endParaRPr kumimoji="0" lang="en-US" sz="2000" b="0" i="0" u="none" strike="noStrike" cap="none" normalizeH="0" baseline="0" smtClean="0">
                <a:ln>
                  <a:noFill/>
                </a:ln>
                <a:solidFill>
                  <a:schemeClr val="tx1"/>
                </a:solidFill>
                <a:effectLst/>
                <a:latin typeface="Arial" charset="0"/>
              </a:endParaRPr>
            </a:p>
          </p:txBody>
        </p:sp>
        <p:sp>
          <p:nvSpPr>
            <p:cNvPr id="20" name="30% no load"/>
            <p:cNvSpPr/>
            <p:nvPr/>
          </p:nvSpPr>
          <p:spPr bwMode="auto">
            <a:xfrm>
              <a:off x="6553200" y="1447800"/>
              <a:ext cx="533400" cy="540990"/>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95000"/>
                </a:lnSpc>
                <a:spcBef>
                  <a:spcPct val="20000"/>
                </a:spcBef>
                <a:spcAft>
                  <a:spcPct val="0"/>
                </a:spcAft>
                <a:buClr>
                  <a:schemeClr val="tx1"/>
                </a:buClr>
                <a:buSzTx/>
                <a:buFont typeface="Arial" charset="0"/>
                <a:buNone/>
                <a:tabLst/>
              </a:pPr>
              <a:endParaRPr kumimoji="0" lang="en-US" sz="2000" b="0" i="0" u="none" strike="noStrike" cap="none" normalizeH="0" baseline="0" smtClean="0">
                <a:ln>
                  <a:noFill/>
                </a:ln>
                <a:solidFill>
                  <a:schemeClr val="tx1"/>
                </a:solidFill>
                <a:effectLst/>
                <a:latin typeface="Arial" charset="0"/>
              </a:endParaRPr>
            </a:p>
          </p:txBody>
        </p:sp>
      </p:grpSp>
      <p:pic>
        <p:nvPicPr>
          <p:cNvPr id="25" name="773 Bobcat Loader picture" descr="773bob.jpg"/>
          <p:cNvPicPr>
            <a:picLocks noChangeAspect="1"/>
          </p:cNvPicPr>
          <p:nvPr>
            <p:custDataLst>
              <p:tags r:id="rId1"/>
            </p:custDataLst>
          </p:nvPr>
        </p:nvPicPr>
        <p:blipFill>
          <a:blip r:embed="rId7" cstate="print">
            <a:extLst>
              <a:ext uri="{28A0092B-C50C-407E-A947-70E740481C1C}">
                <a14:useLocalDpi xmlns:a14="http://schemas.microsoft.com/office/drawing/2010/main"/>
              </a:ext>
            </a:extLst>
          </a:blip>
          <a:stretch>
            <a:fillRect/>
          </a:stretch>
        </p:blipFill>
        <p:spPr>
          <a:xfrm>
            <a:off x="597371" y="2168024"/>
            <a:ext cx="1235540" cy="888478"/>
          </a:xfrm>
          <a:prstGeom prst="rect">
            <a:avLst/>
          </a:prstGeom>
        </p:spPr>
      </p:pic>
      <p:pic>
        <p:nvPicPr>
          <p:cNvPr id="26" name="hydrostatic transmission picture" descr="Hydrostatic Transmission.jpg"/>
          <p:cNvPicPr>
            <a:picLocks noChangeAspect="1"/>
          </p:cNvPicPr>
          <p:nvPr>
            <p:custDataLst>
              <p:tags r:id="rId2"/>
            </p:custDataLst>
          </p:nvPr>
        </p:nvPicPr>
        <p:blipFill>
          <a:blip r:embed="rId8" cstate="print">
            <a:extLst>
              <a:ext uri="{28A0092B-C50C-407E-A947-70E740481C1C}">
                <a14:useLocalDpi xmlns:a14="http://schemas.microsoft.com/office/drawing/2010/main"/>
              </a:ext>
            </a:extLst>
          </a:blip>
          <a:stretch>
            <a:fillRect/>
          </a:stretch>
        </p:blipFill>
        <p:spPr>
          <a:xfrm>
            <a:off x="594185" y="3120524"/>
            <a:ext cx="1234615" cy="1027327"/>
          </a:xfrm>
          <a:prstGeom prst="rect">
            <a:avLst/>
          </a:prstGeom>
        </p:spPr>
      </p:pic>
      <p:pic>
        <p:nvPicPr>
          <p:cNvPr id="27" name="Picture 26" descr="proper maintenance.jpg"/>
          <p:cNvPicPr>
            <a:picLocks noChangeAspect="1"/>
          </p:cNvPicPr>
          <p:nvPr>
            <p:custDataLst>
              <p:tags r:id="rId3"/>
            </p:custDataLst>
          </p:nvPr>
        </p:nvPicPr>
        <p:blipFill>
          <a:blip r:embed="rId9" cstate="print">
            <a:extLst>
              <a:ext uri="{28A0092B-C50C-407E-A947-70E740481C1C}">
                <a14:useLocalDpi xmlns:a14="http://schemas.microsoft.com/office/drawing/2010/main"/>
              </a:ext>
            </a:extLst>
          </a:blip>
          <a:stretch>
            <a:fillRect/>
          </a:stretch>
        </p:blipFill>
        <p:spPr>
          <a:xfrm>
            <a:off x="600145" y="4187324"/>
            <a:ext cx="1150304" cy="1000125"/>
          </a:xfrm>
          <a:prstGeom prst="rect">
            <a:avLst/>
          </a:prstGeom>
        </p:spPr>
      </p:pic>
      <p:sp>
        <p:nvSpPr>
          <p:cNvPr id="8" name="TextBox 7"/>
          <p:cNvSpPr txBox="1"/>
          <p:nvPr/>
        </p:nvSpPr>
        <p:spPr>
          <a:xfrm>
            <a:off x="2133600" y="1489041"/>
            <a:ext cx="2209800" cy="307777"/>
          </a:xfrm>
          <a:prstGeom prst="rect">
            <a:avLst/>
          </a:prstGeom>
          <a:noFill/>
        </p:spPr>
        <p:txBody>
          <a:bodyPr wrap="square" rtlCol="0">
            <a:spAutoFit/>
          </a:bodyPr>
          <a:lstStyle/>
          <a:p>
            <a:r>
              <a:rPr lang="en-US" sz="1400" smtClean="0"/>
              <a:t>Weight Distribution</a:t>
            </a:r>
            <a:endParaRPr lang="en-US" sz="1400"/>
          </a:p>
        </p:txBody>
      </p:sp>
      <p:sp>
        <p:nvSpPr>
          <p:cNvPr id="21" name="TextBox 20"/>
          <p:cNvSpPr txBox="1"/>
          <p:nvPr/>
        </p:nvSpPr>
        <p:spPr>
          <a:xfrm>
            <a:off x="1905000" y="2296180"/>
            <a:ext cx="2209800" cy="523220"/>
          </a:xfrm>
          <a:prstGeom prst="rect">
            <a:avLst/>
          </a:prstGeom>
          <a:noFill/>
        </p:spPr>
        <p:txBody>
          <a:bodyPr wrap="square" rtlCol="0">
            <a:spAutoFit/>
          </a:bodyPr>
          <a:lstStyle/>
          <a:p>
            <a:r>
              <a:rPr lang="en-US" sz="1400" smtClean="0"/>
              <a:t>Tipping Load and Rated Operating Capacity</a:t>
            </a:r>
            <a:endParaRPr lang="en-US" sz="1400"/>
          </a:p>
        </p:txBody>
      </p:sp>
      <p:sp>
        <p:nvSpPr>
          <p:cNvPr id="22" name="TextBox 21"/>
          <p:cNvSpPr txBox="1"/>
          <p:nvPr/>
        </p:nvSpPr>
        <p:spPr>
          <a:xfrm>
            <a:off x="1905000" y="3475329"/>
            <a:ext cx="2209800" cy="307777"/>
          </a:xfrm>
          <a:prstGeom prst="rect">
            <a:avLst/>
          </a:prstGeom>
          <a:noFill/>
        </p:spPr>
        <p:txBody>
          <a:bodyPr wrap="square" rtlCol="0">
            <a:spAutoFit/>
          </a:bodyPr>
          <a:lstStyle/>
          <a:p>
            <a:r>
              <a:rPr lang="en-US" sz="1400" smtClean="0"/>
              <a:t>Hydrostatic Transmission</a:t>
            </a:r>
            <a:endParaRPr lang="en-US" sz="1400"/>
          </a:p>
        </p:txBody>
      </p:sp>
      <p:sp>
        <p:nvSpPr>
          <p:cNvPr id="23" name="TextBox 22"/>
          <p:cNvSpPr txBox="1"/>
          <p:nvPr/>
        </p:nvSpPr>
        <p:spPr>
          <a:xfrm>
            <a:off x="1905000" y="4492823"/>
            <a:ext cx="2209800" cy="307777"/>
          </a:xfrm>
          <a:prstGeom prst="rect">
            <a:avLst/>
          </a:prstGeom>
          <a:noFill/>
        </p:spPr>
        <p:txBody>
          <a:bodyPr wrap="square" rtlCol="0">
            <a:spAutoFit/>
          </a:bodyPr>
          <a:lstStyle/>
          <a:p>
            <a:r>
              <a:rPr lang="en-US" sz="1400" smtClean="0"/>
              <a:t>Maintenance</a:t>
            </a:r>
            <a:endParaRPr lang="en-US" sz="1400"/>
          </a:p>
        </p:txBody>
      </p:sp>
      <p:sp>
        <p:nvSpPr>
          <p:cNvPr id="24" name="Line Callout 1 23"/>
          <p:cNvSpPr/>
          <p:nvPr/>
        </p:nvSpPr>
        <p:spPr>
          <a:xfrm>
            <a:off x="2297515" y="4892933"/>
            <a:ext cx="2819400" cy="646331"/>
          </a:xfrm>
          <a:prstGeom prst="borderCallout1">
            <a:avLst>
              <a:gd name="adj1" fmla="val 993"/>
              <a:gd name="adj2" fmla="val 84516"/>
              <a:gd name="adj3" fmla="val -82221"/>
              <a:gd name="adj4" fmla="val 96277"/>
            </a:avLst>
          </a:prstGeom>
          <a:solidFill>
            <a:srgbClr val="FFFF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45720" rIns="91440" bIns="45720" numCol="1" spcCol="0" rtlCol="0" fromWordArt="0" anchor="ctr" anchorCtr="0" forceAA="0" compatLnSpc="1">
            <a:prstTxWarp prst="textNoShape">
              <a:avLst/>
            </a:prstTxWarp>
            <a:spAutoFit/>
          </a:bodyPr>
          <a:lstStyle/>
          <a:p>
            <a:r>
              <a:rPr lang="en-US" sz="1200" smtClean="0">
                <a:solidFill>
                  <a:schemeClr val="tx1"/>
                </a:solidFill>
                <a:latin typeface="Arial" pitchFamily="34" charset="0"/>
              </a:rPr>
              <a:t>Show photo of:</a:t>
            </a:r>
          </a:p>
          <a:p>
            <a:pPr marL="171450" indent="-171450">
              <a:buFont typeface="Wingdings" pitchFamily="2" charset="2"/>
              <a:buChar char="§"/>
            </a:pPr>
            <a:r>
              <a:rPr lang="en-US" sz="1200" smtClean="0">
                <a:solidFill>
                  <a:schemeClr val="tx1"/>
                </a:solidFill>
                <a:latin typeface="Arial" pitchFamily="34" charset="0"/>
              </a:rPr>
              <a:t>Operator at the controls looking calm, satisfied</a:t>
            </a:r>
          </a:p>
        </p:txBody>
      </p:sp>
      <p:sp>
        <p:nvSpPr>
          <p:cNvPr id="28" name="Photo"/>
          <p:cNvSpPr>
            <a:spLocks noEditPoints="1" noChangeArrowheads="1"/>
          </p:cNvSpPr>
          <p:nvPr/>
        </p:nvSpPr>
        <p:spPr bwMode="auto">
          <a:xfrm>
            <a:off x="1849840" y="5007738"/>
            <a:ext cx="523875" cy="416720"/>
          </a:xfrm>
          <a:custGeom>
            <a:avLst/>
            <a:gdLst>
              <a:gd name="T0" fmla="*/ 0 w 21600"/>
              <a:gd name="T1" fmla="*/ 3085 h 21600"/>
              <a:gd name="T2" fmla="*/ 10800 w 21600"/>
              <a:gd name="T3" fmla="*/ 0 h 21600"/>
              <a:gd name="T4" fmla="*/ 21600 w 21600"/>
              <a:gd name="T5" fmla="*/ 3085 h 21600"/>
              <a:gd name="T6" fmla="*/ 21600 w 21600"/>
              <a:gd name="T7" fmla="*/ 10800 h 21600"/>
              <a:gd name="T8" fmla="*/ 21600 w 21600"/>
              <a:gd name="T9" fmla="*/ 21600 h 21600"/>
              <a:gd name="T10" fmla="*/ 10800 w 21600"/>
              <a:gd name="T11" fmla="*/ 21800 h 21600"/>
              <a:gd name="T12" fmla="*/ 0 w 21600"/>
              <a:gd name="T13" fmla="*/ 21600 h 21600"/>
              <a:gd name="T14" fmla="*/ 0 w 21600"/>
              <a:gd name="T15" fmla="*/ 10800 h 21600"/>
              <a:gd name="T16" fmla="*/ 761 w 21600"/>
              <a:gd name="T17" fmla="*/ 22454 h 21600"/>
              <a:gd name="T18" fmla="*/ 21069 w 21600"/>
              <a:gd name="T19" fmla="*/ 30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21600"/>
                </a:moveTo>
                <a:lnTo>
                  <a:pt x="0" y="3085"/>
                </a:lnTo>
                <a:lnTo>
                  <a:pt x="1542" y="3085"/>
                </a:lnTo>
                <a:lnTo>
                  <a:pt x="1542" y="1028"/>
                </a:lnTo>
                <a:lnTo>
                  <a:pt x="3857" y="1028"/>
                </a:lnTo>
                <a:lnTo>
                  <a:pt x="3857" y="3085"/>
                </a:lnTo>
                <a:lnTo>
                  <a:pt x="5400" y="3085"/>
                </a:lnTo>
                <a:lnTo>
                  <a:pt x="6942" y="0"/>
                </a:lnTo>
                <a:lnTo>
                  <a:pt x="14657" y="0"/>
                </a:lnTo>
                <a:lnTo>
                  <a:pt x="16200" y="3085"/>
                </a:lnTo>
                <a:lnTo>
                  <a:pt x="21600" y="3085"/>
                </a:lnTo>
                <a:lnTo>
                  <a:pt x="21600" y="21600"/>
                </a:lnTo>
                <a:lnTo>
                  <a:pt x="0" y="21600"/>
                </a:lnTo>
                <a:close/>
              </a:path>
              <a:path w="21600" h="21600" extrusionOk="0">
                <a:moveTo>
                  <a:pt x="0" y="3085"/>
                </a:moveTo>
                <a:lnTo>
                  <a:pt x="21600" y="3085"/>
                </a:lnTo>
                <a:lnTo>
                  <a:pt x="21600" y="21600"/>
                </a:lnTo>
                <a:lnTo>
                  <a:pt x="0" y="21600"/>
                </a:lnTo>
                <a:lnTo>
                  <a:pt x="0" y="3085"/>
                </a:lnTo>
                <a:close/>
              </a:path>
              <a:path w="21600" h="21600" extrusionOk="0">
                <a:moveTo>
                  <a:pt x="10800" y="4800"/>
                </a:moveTo>
                <a:lnTo>
                  <a:pt x="11925" y="4971"/>
                </a:lnTo>
                <a:lnTo>
                  <a:pt x="13017" y="5442"/>
                </a:lnTo>
                <a:lnTo>
                  <a:pt x="14046" y="6128"/>
                </a:lnTo>
                <a:lnTo>
                  <a:pt x="14914" y="7071"/>
                </a:lnTo>
                <a:lnTo>
                  <a:pt x="15621" y="8271"/>
                </a:lnTo>
                <a:lnTo>
                  <a:pt x="16167" y="9514"/>
                </a:lnTo>
                <a:lnTo>
                  <a:pt x="16425" y="11014"/>
                </a:lnTo>
                <a:lnTo>
                  <a:pt x="16585" y="12471"/>
                </a:lnTo>
                <a:lnTo>
                  <a:pt x="16489" y="14014"/>
                </a:lnTo>
                <a:lnTo>
                  <a:pt x="16135" y="15471"/>
                </a:lnTo>
                <a:lnTo>
                  <a:pt x="15621" y="16800"/>
                </a:lnTo>
                <a:lnTo>
                  <a:pt x="14914" y="18000"/>
                </a:lnTo>
                <a:lnTo>
                  <a:pt x="14046" y="18942"/>
                </a:lnTo>
                <a:lnTo>
                  <a:pt x="13050" y="19671"/>
                </a:lnTo>
                <a:lnTo>
                  <a:pt x="11925" y="20057"/>
                </a:lnTo>
                <a:lnTo>
                  <a:pt x="10832" y="20185"/>
                </a:lnTo>
                <a:lnTo>
                  <a:pt x="9675" y="20142"/>
                </a:lnTo>
                <a:lnTo>
                  <a:pt x="8582" y="19628"/>
                </a:lnTo>
                <a:lnTo>
                  <a:pt x="7553" y="18942"/>
                </a:lnTo>
                <a:lnTo>
                  <a:pt x="6717" y="17957"/>
                </a:lnTo>
                <a:lnTo>
                  <a:pt x="5946" y="16842"/>
                </a:lnTo>
                <a:lnTo>
                  <a:pt x="5464" y="15514"/>
                </a:lnTo>
                <a:lnTo>
                  <a:pt x="5078" y="14014"/>
                </a:lnTo>
                <a:lnTo>
                  <a:pt x="5014" y="12514"/>
                </a:lnTo>
                <a:lnTo>
                  <a:pt x="5110" y="11014"/>
                </a:lnTo>
                <a:lnTo>
                  <a:pt x="5528" y="9557"/>
                </a:lnTo>
                <a:lnTo>
                  <a:pt x="6010" y="8228"/>
                </a:lnTo>
                <a:lnTo>
                  <a:pt x="6750" y="7114"/>
                </a:lnTo>
                <a:lnTo>
                  <a:pt x="7650" y="6085"/>
                </a:lnTo>
                <a:lnTo>
                  <a:pt x="8614" y="5400"/>
                </a:lnTo>
                <a:lnTo>
                  <a:pt x="9707" y="4971"/>
                </a:lnTo>
                <a:lnTo>
                  <a:pt x="10800" y="4800"/>
                </a:lnTo>
                <a:close/>
              </a:path>
              <a:path w="21600" h="21600" extrusionOk="0">
                <a:moveTo>
                  <a:pt x="8003" y="8057"/>
                </a:moveTo>
                <a:lnTo>
                  <a:pt x="8807" y="7371"/>
                </a:lnTo>
                <a:lnTo>
                  <a:pt x="9546" y="6985"/>
                </a:lnTo>
                <a:lnTo>
                  <a:pt x="10446" y="6771"/>
                </a:lnTo>
                <a:lnTo>
                  <a:pt x="11217" y="6771"/>
                </a:lnTo>
                <a:lnTo>
                  <a:pt x="12053" y="7028"/>
                </a:lnTo>
                <a:lnTo>
                  <a:pt x="12889" y="7457"/>
                </a:lnTo>
                <a:lnTo>
                  <a:pt x="13628" y="8100"/>
                </a:lnTo>
                <a:lnTo>
                  <a:pt x="14175" y="8871"/>
                </a:lnTo>
                <a:lnTo>
                  <a:pt x="14625" y="9814"/>
                </a:lnTo>
                <a:lnTo>
                  <a:pt x="14978" y="10885"/>
                </a:lnTo>
                <a:lnTo>
                  <a:pt x="15171" y="12042"/>
                </a:lnTo>
                <a:lnTo>
                  <a:pt x="15107" y="13114"/>
                </a:lnTo>
                <a:lnTo>
                  <a:pt x="15042" y="14228"/>
                </a:lnTo>
                <a:lnTo>
                  <a:pt x="14689" y="15257"/>
                </a:lnTo>
                <a:lnTo>
                  <a:pt x="14207" y="16285"/>
                </a:lnTo>
                <a:lnTo>
                  <a:pt x="13596" y="17057"/>
                </a:lnTo>
                <a:lnTo>
                  <a:pt x="12889" y="17657"/>
                </a:lnTo>
                <a:lnTo>
                  <a:pt x="12053" y="18085"/>
                </a:lnTo>
                <a:lnTo>
                  <a:pt x="11185" y="18257"/>
                </a:lnTo>
                <a:lnTo>
                  <a:pt x="10414" y="18214"/>
                </a:lnTo>
                <a:lnTo>
                  <a:pt x="9546" y="18042"/>
                </a:lnTo>
                <a:lnTo>
                  <a:pt x="8742" y="17614"/>
                </a:lnTo>
                <a:lnTo>
                  <a:pt x="8003" y="17014"/>
                </a:lnTo>
                <a:lnTo>
                  <a:pt x="7457" y="16242"/>
                </a:lnTo>
                <a:lnTo>
                  <a:pt x="6975" y="15257"/>
                </a:lnTo>
                <a:lnTo>
                  <a:pt x="6653" y="14142"/>
                </a:lnTo>
                <a:lnTo>
                  <a:pt x="6492" y="13114"/>
                </a:lnTo>
                <a:lnTo>
                  <a:pt x="6525" y="11914"/>
                </a:lnTo>
                <a:lnTo>
                  <a:pt x="6621" y="10842"/>
                </a:lnTo>
                <a:lnTo>
                  <a:pt x="6942" y="9771"/>
                </a:lnTo>
                <a:lnTo>
                  <a:pt x="7457" y="8785"/>
                </a:lnTo>
                <a:lnTo>
                  <a:pt x="8003" y="8057"/>
                </a:lnTo>
                <a:close/>
              </a:path>
            </a:pathLst>
          </a:custGeom>
          <a:solidFill>
            <a:srgbClr val="7030A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561592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25"/>
                                        </p:tgtEl>
                                      </p:cBhvr>
                                    </p:animEffect>
                                    <p:set>
                                      <p:cBhvr>
                                        <p:cTn id="12"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11"/>
          </p:nvPr>
        </p:nvSpPr>
        <p:spPr/>
        <p:txBody>
          <a:bodyPr/>
          <a:lstStyle/>
          <a:p>
            <a:pPr lvl="0"/>
            <a:r>
              <a:rPr lang="en-US" sz="1100" b="1" smtClean="0"/>
              <a:t>USE 1 of 3 QUESTIONS</a:t>
            </a:r>
          </a:p>
          <a:p>
            <a:pPr lvl="0"/>
            <a:endParaRPr lang="en-US" sz="1100" b="1" smtClean="0"/>
          </a:p>
          <a:p>
            <a:pPr lvl="0"/>
            <a:r>
              <a:rPr lang="en-US" sz="1100" b="1" smtClean="0"/>
              <a:t>Balance </a:t>
            </a:r>
            <a:r>
              <a:rPr lang="en-US" sz="1100" b="1"/>
              <a:t>has a major effect on the stability and </a:t>
            </a:r>
            <a:r>
              <a:rPr lang="en-US" sz="1100" b="1" smtClean="0"/>
              <a:t>____________ of a Skid Steer Loader.</a:t>
            </a:r>
          </a:p>
          <a:p>
            <a:pPr lvl="0"/>
            <a:r>
              <a:rPr lang="en-US" sz="1100" smtClean="0"/>
              <a:t>a) </a:t>
            </a:r>
            <a:r>
              <a:rPr lang="en-US" sz="1100" smtClean="0"/>
              <a:t>Choice</a:t>
            </a:r>
            <a:endParaRPr lang="en-US" sz="1100" smtClean="0"/>
          </a:p>
          <a:p>
            <a:pPr lvl="0"/>
            <a:r>
              <a:rPr lang="en-US" sz="1100" smtClean="0"/>
              <a:t>b) </a:t>
            </a:r>
            <a:r>
              <a:rPr lang="en-US" sz="1100" smtClean="0"/>
              <a:t>Choice</a:t>
            </a:r>
            <a:endParaRPr lang="en-US" sz="1100" smtClean="0"/>
          </a:p>
          <a:p>
            <a:pPr lvl="0"/>
            <a:r>
              <a:rPr lang="en-US" sz="1100" smtClean="0"/>
              <a:t>c) </a:t>
            </a:r>
            <a:r>
              <a:rPr lang="en-US" sz="1100" smtClean="0"/>
              <a:t>Choice</a:t>
            </a:r>
            <a:endParaRPr lang="en-US" sz="1100" smtClean="0"/>
          </a:p>
          <a:p>
            <a:pPr lvl="0"/>
            <a:endParaRPr lang="en-US" sz="1100" smtClean="0"/>
          </a:p>
          <a:p>
            <a:pPr lvl="0"/>
            <a:r>
              <a:rPr lang="en-US" sz="1100" smtClean="0"/>
              <a:t>FEEDBACK RIGHT:  That’s right! Balance can effect both the stability and turning capability of a Skid Steer </a:t>
            </a:r>
            <a:r>
              <a:rPr lang="en-US" sz="1100" smtClean="0"/>
              <a:t>Loaer</a:t>
            </a:r>
            <a:r>
              <a:rPr lang="en-US" sz="1100" smtClean="0"/>
              <a:t>.</a:t>
            </a:r>
          </a:p>
          <a:p>
            <a:pPr lvl="0"/>
            <a:r>
              <a:rPr lang="en-US" sz="1100" smtClean="0"/>
              <a:t>FEEDBACK WRONG: Actually, balance affects the stability and the </a:t>
            </a:r>
            <a:r>
              <a:rPr lang="en-US" sz="1100" b="1" smtClean="0"/>
              <a:t>turning capability</a:t>
            </a:r>
            <a:r>
              <a:rPr lang="en-US" sz="1100" smtClean="0"/>
              <a:t> of a Skid Steer Loader. </a:t>
            </a:r>
            <a:endParaRPr lang="en-US" sz="1100"/>
          </a:p>
          <a:p>
            <a:pPr lvl="0"/>
            <a:endParaRPr lang="en-US" sz="1100" b="1"/>
          </a:p>
          <a:p>
            <a:endParaRPr lang="en-US" sz="1100"/>
          </a:p>
          <a:p>
            <a:endParaRPr lang="en-US" sz="1100" smtClean="0"/>
          </a:p>
          <a:p>
            <a:endParaRPr lang="en-US" sz="1100"/>
          </a:p>
          <a:p>
            <a:endParaRPr lang="en-US" sz="1100" smtClean="0"/>
          </a:p>
          <a:p>
            <a:endParaRPr lang="en-US" sz="1100" smtClean="0"/>
          </a:p>
          <a:p>
            <a:endParaRPr lang="en-US" sz="1100">
              <a:solidFill>
                <a:srgbClr val="000000"/>
              </a:solidFill>
              <a:ea typeface="Times New Roman"/>
              <a:cs typeface="Calibri"/>
            </a:endParaRPr>
          </a:p>
          <a:p>
            <a:endParaRPr lang="en-US" altLang="ko" sz="1100"/>
          </a:p>
          <a:p>
            <a:endParaRPr lang="en-US" sz="1100"/>
          </a:p>
          <a:p>
            <a:endParaRPr lang="en-US" sz="1100"/>
          </a:p>
          <a:p>
            <a:endParaRPr lang="en-US" sz="1100"/>
          </a:p>
          <a:p>
            <a:endParaRPr lang="en-US" sz="1100"/>
          </a:p>
        </p:txBody>
      </p:sp>
      <p:sp>
        <p:nvSpPr>
          <p:cNvPr id="14" name="Content Placeholder 13"/>
          <p:cNvSpPr>
            <a:spLocks noGrp="1"/>
          </p:cNvSpPr>
          <p:nvPr>
            <p:ph sz="quarter" idx="18"/>
          </p:nvPr>
        </p:nvSpPr>
        <p:spPr>
          <a:solidFill>
            <a:srgbClr val="00B0F0"/>
          </a:solidFill>
        </p:spPr>
        <p:txBody>
          <a:bodyPr/>
          <a:lstStyle/>
          <a:p>
            <a:r>
              <a:rPr lang="en-US" b="1" smtClean="0"/>
              <a:t>Knowledge Check</a:t>
            </a:r>
            <a:endParaRPr lang="en-US" b="1"/>
          </a:p>
        </p:txBody>
      </p:sp>
      <p:sp>
        <p:nvSpPr>
          <p:cNvPr id="4" name="Content Placeholder 3"/>
          <p:cNvSpPr>
            <a:spLocks noGrp="1"/>
          </p:cNvSpPr>
          <p:nvPr>
            <p:ph sz="quarter" idx="21"/>
          </p:nvPr>
        </p:nvSpPr>
        <p:spPr/>
        <p:txBody>
          <a:bodyPr/>
          <a:lstStyle/>
          <a:p>
            <a:endParaRPr lang="en-US"/>
          </a:p>
        </p:txBody>
      </p:sp>
      <p:sp>
        <p:nvSpPr>
          <p:cNvPr id="3" name="Text Placeholder 2"/>
          <p:cNvSpPr>
            <a:spLocks noGrp="1"/>
          </p:cNvSpPr>
          <p:nvPr>
            <p:ph type="body" sz="quarter" idx="22"/>
          </p:nvPr>
        </p:nvSpPr>
        <p:spPr/>
        <p:txBody>
          <a:bodyPr/>
          <a:lstStyle/>
          <a:p>
            <a:r>
              <a:rPr lang="en-US" smtClean="0"/>
              <a:t> </a:t>
            </a:r>
            <a:endParaRPr lang="en-US"/>
          </a:p>
        </p:txBody>
      </p:sp>
      <p:sp>
        <p:nvSpPr>
          <p:cNvPr id="6" name="Content Placeholder 5"/>
          <p:cNvSpPr>
            <a:spLocks noGrp="1"/>
          </p:cNvSpPr>
          <p:nvPr>
            <p:ph sz="quarter" idx="23"/>
          </p:nvPr>
        </p:nvSpPr>
        <p:spPr/>
        <p:txBody>
          <a:bodyPr/>
          <a:lstStyle/>
          <a:p>
            <a:endParaRPr lang="en-US"/>
          </a:p>
        </p:txBody>
      </p:sp>
      <p:sp>
        <p:nvSpPr>
          <p:cNvPr id="7" name="Content Placeholder 6"/>
          <p:cNvSpPr>
            <a:spLocks noGrp="1"/>
          </p:cNvSpPr>
          <p:nvPr>
            <p:ph sz="quarter" idx="24"/>
          </p:nvPr>
        </p:nvSpPr>
        <p:spPr/>
        <p:txBody>
          <a:bodyPr/>
          <a:lstStyle/>
          <a:p>
            <a:endParaRPr lang="en-US"/>
          </a:p>
        </p:txBody>
      </p:sp>
      <p:sp>
        <p:nvSpPr>
          <p:cNvPr id="2" name="TextBox 1"/>
          <p:cNvSpPr txBox="1"/>
          <p:nvPr/>
        </p:nvSpPr>
        <p:spPr>
          <a:xfrm>
            <a:off x="457200" y="1219200"/>
            <a:ext cx="3886200" cy="3816429"/>
          </a:xfrm>
          <a:prstGeom prst="rect">
            <a:avLst/>
          </a:prstGeom>
          <a:noFill/>
        </p:spPr>
        <p:txBody>
          <a:bodyPr wrap="square" rtlCol="0">
            <a:spAutoFit/>
          </a:bodyPr>
          <a:lstStyle/>
          <a:p>
            <a:pPr algn="ctr"/>
            <a:r>
              <a:rPr lang="en-US" b="1" smtClean="0"/>
              <a:t>RESULTS</a:t>
            </a:r>
          </a:p>
          <a:p>
            <a:r>
              <a:rPr lang="en-US" sz="1600" b="1" smtClean="0"/>
              <a:t>PERFECT: </a:t>
            </a:r>
            <a:r>
              <a:rPr lang="en-US" sz="1600" smtClean="0"/>
              <a:t>If learner passed all questions, show ”You are on a roll. You got every question right!”</a:t>
            </a:r>
            <a:endParaRPr lang="en-US" sz="1600" b="1" smtClean="0"/>
          </a:p>
          <a:p>
            <a:endParaRPr lang="en-US" sz="1600" b="1" smtClean="0"/>
          </a:p>
          <a:p>
            <a:r>
              <a:rPr lang="en-US" sz="1600" b="1" smtClean="0"/>
              <a:t>GOOD: </a:t>
            </a:r>
            <a:r>
              <a:rPr lang="en-US" sz="1600" smtClean="0"/>
              <a:t>If learner gets at least 1 wrong, show “Keep up the good work! For the questions you got wrong, try to remember the correct answer. You just might see it again later.”</a:t>
            </a:r>
            <a:endParaRPr lang="en-US" sz="1600" b="1" smtClean="0"/>
          </a:p>
          <a:p>
            <a:endParaRPr lang="en-US" sz="1600" b="1" smtClean="0"/>
          </a:p>
          <a:p>
            <a:r>
              <a:rPr lang="en-US" sz="1600" b="1" smtClean="0"/>
              <a:t>FAIL:</a:t>
            </a:r>
            <a:r>
              <a:rPr lang="en-US" sz="1600" smtClean="0"/>
              <a:t> If learner fails </a:t>
            </a:r>
            <a:r>
              <a:rPr lang="en-US" sz="1600" b="1" smtClean="0"/>
              <a:t>all</a:t>
            </a:r>
            <a:r>
              <a:rPr lang="en-US" sz="1600" smtClean="0"/>
              <a:t> questions this Knowledge Check, show “Oh boy! You got every question wrong. In order to prepare for the Final Assessment, you should go back and review the topic before continuing.”</a:t>
            </a:r>
            <a:endParaRPr lang="en-US" sz="1600"/>
          </a:p>
        </p:txBody>
      </p:sp>
    </p:spTree>
    <p:extLst>
      <p:ext uri="{BB962C8B-B14F-4D97-AF65-F5344CB8AC3E}">
        <p14:creationId xmlns:p14="http://schemas.microsoft.com/office/powerpoint/2010/main" val="2673948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CHECK" val="0"/>
  <p:tag name="LMS_PUBLISH" val="No"/>
  <p:tag name="ARTICULATE_TEMPLATE" val="Corporate Communications"/>
  <p:tag name="PRESENTER_PREVIEW_MODE" val="0"/>
  <p:tag name="ARTICULATE_PRESENTER_VERSION" val="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LMINTH~1\LOCALS~1\Temp\articulate\presenter\imgtemp\SRxNrB4H_files\slide0001_image001.jpg"/>
</p:tagLst>
</file>

<file path=ppt/tags/tag3.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LMINTH~1\LOCALS~1\Temp\articulate\presenter\imgtemp\aapoN6qI_files\slide0001_image001.jpg"/>
</p:tagLst>
</file>

<file path=ppt/tags/tag4.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LMINTH~1\LOCALS~1\Temp\articulate\presenter\imgtemp\QJS2zzaR_files\slide0001_image001.jpg"/>
</p:tagLst>
</file>

<file path=ppt/tags/tag5.xml><?xml version="1.0" encoding="utf-8"?>
<p:tagLst xmlns:a="http://schemas.openxmlformats.org/drawingml/2006/main" xmlns:r="http://schemas.openxmlformats.org/officeDocument/2006/relationships" xmlns:p="http://schemas.openxmlformats.org/presentationml/2006/main">
  <p:tag name="ARTICULATE_PUBLISH_MODE"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ln>
          <a:solidFill>
            <a:srgbClr val="FF0000"/>
          </a:solidFill>
        </a:ln>
        <a:effectLst>
          <a:outerShdw blurRad="50800" dist="38100" dir="2700000" algn="tl" rotWithShape="0">
            <a:prstClr val="black">
              <a:alpha val="40000"/>
            </a:prstClr>
          </a:outerShdw>
        </a:effectLst>
      </a:spPr>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defPPr algn="ctr">
          <a:defRPr sz="1200" dirty="0" smtClean="0">
            <a:solidFill>
              <a:schemeClr val="tx1"/>
            </a:solidFill>
            <a:latin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14587</TotalTime>
  <Words>2274</Words>
  <Application>Microsoft Office PowerPoint</Application>
  <PresentationFormat>On-screen Show (4:3)</PresentationFormat>
  <Paragraphs>288</Paragraphs>
  <Slides>18</Slides>
  <Notes>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Insert Module Title (1 of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VistaPrint,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Judy McDonough</dc:creator>
  <cp:lastModifiedBy>MichelleLeon</cp:lastModifiedBy>
  <cp:revision>433</cp:revision>
  <cp:lastPrinted>2011-02-25T15:49:40Z</cp:lastPrinted>
  <dcterms:created xsi:type="dcterms:W3CDTF">2011-02-25T12:18:13Z</dcterms:created>
  <dcterms:modified xsi:type="dcterms:W3CDTF">2015-05-29T18:27:49Z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ath">
    <vt:lpwstr>storyboard_SkidSteerLoader</vt:lpwstr>
  </property>
  <property fmtid="{D5CDD505-2E9C-101B-9397-08002B2CF9AE}" pid="4" name="ArticulateGUID">
    <vt:lpwstr>8913337F-F781-4EBD-8EBD-76AC5477935B</vt:lpwstr>
  </property>
  <property fmtid="{D5CDD505-2E9C-101B-9397-08002B2CF9AE}" pid="5" name="ArticulateProjectFull">
    <vt:lpwstr>C:\Users\mleon\Documents\Safety_and_Health\Skid Steer Loader Operator and Authorization\storyboard_SkidSteerLoader062413.ppta</vt:lpwstr>
  </property>
</Properties>
</file>